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2" r:id="rId4"/>
    <p:sldMasterId id="214748368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Roboto"/>
      <p:regular r:id="rId22"/>
      <p:bold r:id="rId23"/>
      <p:italic r:id="rId24"/>
      <p:boldItalic r:id="rId25"/>
    </p:embeddedFont>
    <p:embeddedFont>
      <p:font typeface="Open Sans SemiBold"/>
      <p:regular r:id="rId26"/>
      <p:bold r:id="rId27"/>
      <p:italic r:id="rId28"/>
      <p:boldItalic r:id="rId29"/>
    </p:embeddedFont>
    <p:embeddedFont>
      <p:font typeface="Lexend Deca"/>
      <p:regular r:id="rId30"/>
      <p:bold r:id="rId31"/>
    </p:embeddedFont>
    <p:embeddedFont>
      <p:font typeface="Open Sans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Roboto-regular.fntdata"/><Relationship Id="rId21" Type="http://schemas.openxmlformats.org/officeDocument/2006/relationships/slide" Target="slides/slide15.xml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OpenSansSemiBold-regular.fntdata"/><Relationship Id="rId25" Type="http://schemas.openxmlformats.org/officeDocument/2006/relationships/font" Target="fonts/Roboto-boldItalic.fntdata"/><Relationship Id="rId28" Type="http://schemas.openxmlformats.org/officeDocument/2006/relationships/font" Target="fonts/OpenSansSemiBold-italic.fntdata"/><Relationship Id="rId27" Type="http://schemas.openxmlformats.org/officeDocument/2006/relationships/font" Target="fonts/OpenSansSemiBold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OpenSansSemiBold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LexendDeca-bold.fntdata"/><Relationship Id="rId30" Type="http://schemas.openxmlformats.org/officeDocument/2006/relationships/font" Target="fonts/LexendDeca-regular.fntdata"/><Relationship Id="rId11" Type="http://schemas.openxmlformats.org/officeDocument/2006/relationships/slide" Target="slides/slide5.xml"/><Relationship Id="rId33" Type="http://schemas.openxmlformats.org/officeDocument/2006/relationships/font" Target="fonts/OpenSans-bold.fntdata"/><Relationship Id="rId10" Type="http://schemas.openxmlformats.org/officeDocument/2006/relationships/slide" Target="slides/slide4.xml"/><Relationship Id="rId32" Type="http://schemas.openxmlformats.org/officeDocument/2006/relationships/font" Target="fonts/OpenSans-regular.fntdata"/><Relationship Id="rId13" Type="http://schemas.openxmlformats.org/officeDocument/2006/relationships/slide" Target="slides/slide7.xml"/><Relationship Id="rId35" Type="http://schemas.openxmlformats.org/officeDocument/2006/relationships/font" Target="fonts/OpenSans-boldItalic.fntdata"/><Relationship Id="rId12" Type="http://schemas.openxmlformats.org/officeDocument/2006/relationships/slide" Target="slides/slide6.xml"/><Relationship Id="rId34" Type="http://schemas.openxmlformats.org/officeDocument/2006/relationships/font" Target="fonts/OpenSans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e226efff52_0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e226efff52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e06c72d4dc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e06c72d4dc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Considere incluir información más específica sobre sus métodos preferidos de citación en esta diapositiva, así como información y enlaces a cualquier tecnología que sugiera o requiera que los estudiantes utilicen para crear y/o hacer un seguimiento de sus citas.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e06c72d4dc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e06c72d4dc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e06c72d4dc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e06c72d4dc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e06c72d4dc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e06c72d4dc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Anime a los estudiantes a comentar otras estrategias que hayan utilizado y que les hayan servido.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Anímelos a explorar estas nuevas estrategias para que puedan encontrar las que mejor les funcionen.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e06c72d4dc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e06c72d4dc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Pida a los alumnos que se tomen unos minutos para reflexionar sobre todas las estrategias que se han comentado durante la clase y que elijan una o dos que les gustaría probar en su próximo proyecto.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Recuerde a los alumnos que no pasa nada si una estrategia no les funciona, siempre y cuando traten de encontrar algo nuevo que sí lo haga. Todos tenemos hábitos de trabajo y preferencias diferentes, así que lo más importante es que cada uno encuentre lo que le funcione de verdad.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e226efff52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e226efff52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e06c72d4d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e06c72d4d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Repase el proceso de investigación y redacción con los alumnos.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Debata con los estudiantes cada etapa del proceso en relación con su proyecto actual, y la manera en que los alumnos pueden realizar cada una de estas etapas en su clase.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e06c72d4d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e06c72d4d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Pida a los estudiantes que reflexionen sobre qué significa cuando se hace referencia a las estrategias de investigación.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Si muestra esta presentación a toda la clase, anote las respuestas de los alumnos en esta diapositiva.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e06c72d4d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e06c72d4d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Explique a los alumnos que, si bien existen muchos enfoques y estrategias diferentes, y aunque cada profesor puede alentar o requerir el uso de ciertas estrategias (tarjetas, hojas de trabajo etiquetadas, planes de organización, etc.), el objetivo principal es que cada alumno encuentre lo que mejor funcione para él o ella.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Los estudiantes deben hacer preguntas si tienen problemas para utilizar las estrategias recomendadas o requeridas.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e06c72d4d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e06c72d4d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Revise esta lista de estrategias de investigación eficaces.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Cada uno de estos puntos se analiza con mayor detalle en las siguientes diapositivas.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e06c72d4d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e06c72d4d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e06c72d4d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e06c72d4d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e06c72d4dc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e06c72d4d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e06c72d4dc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e06c72d4d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18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9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9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9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. Title &amp; Full Image" type="title">
  <p:cSld name="TITL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ctrTitle"/>
          </p:nvPr>
        </p:nvSpPr>
        <p:spPr>
          <a:xfrm>
            <a:off x="428400" y="1576800"/>
            <a:ext cx="3582000" cy="14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/>
        </p:txBody>
      </p:sp>
      <p:sp>
        <p:nvSpPr>
          <p:cNvPr id="55" name="Google Shape;55;p14"/>
          <p:cNvSpPr txBox="1"/>
          <p:nvPr>
            <p:ph idx="1" type="subTitle"/>
          </p:nvPr>
        </p:nvSpPr>
        <p:spPr>
          <a:xfrm>
            <a:off x="428400" y="3337200"/>
            <a:ext cx="3477600" cy="709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56" name="Google Shape;56;p14"/>
          <p:cNvSpPr txBox="1"/>
          <p:nvPr/>
        </p:nvSpPr>
        <p:spPr>
          <a:xfrm>
            <a:off x="277212" y="4771000"/>
            <a:ext cx="2005500" cy="23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" sz="6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© 2021 Turnitin LLC. All rights reserved.</a:t>
            </a:r>
            <a:endParaRPr sz="6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7" name="Google Shape;57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1670" y="483372"/>
            <a:ext cx="1147802" cy="351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. Title &amp; Square Image">
  <p:cSld name="TITLE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ctrTitle"/>
          </p:nvPr>
        </p:nvSpPr>
        <p:spPr>
          <a:xfrm>
            <a:off x="658800" y="1702800"/>
            <a:ext cx="3153600" cy="23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60" name="Google Shape;60;p15"/>
          <p:cNvSpPr txBox="1"/>
          <p:nvPr/>
        </p:nvSpPr>
        <p:spPr>
          <a:xfrm>
            <a:off x="277212" y="4771000"/>
            <a:ext cx="2005500" cy="23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" sz="6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© 2021 Turnitin LLC. All rights reserved.</a:t>
            </a:r>
            <a:endParaRPr sz="6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1" name="Google Shape;61;p15"/>
          <p:cNvPicPr preferRelativeResize="0"/>
          <p:nvPr/>
        </p:nvPicPr>
        <p:blipFill rotWithShape="1">
          <a:blip r:embed="rId2">
            <a:alphaModFix/>
          </a:blip>
          <a:srcRect b="13413" l="13413" r="13406" t="13406"/>
          <a:stretch/>
        </p:blipFill>
        <p:spPr>
          <a:xfrm>
            <a:off x="7499650" y="187241"/>
            <a:ext cx="1319491" cy="58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. Section &amp; Icon" type="secHead">
  <p:cSld name="SECTION_HEADER">
    <p:bg>
      <p:bgPr>
        <a:solidFill>
          <a:schemeClr val="accent5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1173600" y="2253600"/>
            <a:ext cx="6525600" cy="83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" type="subTitle"/>
          </p:nvPr>
        </p:nvSpPr>
        <p:spPr>
          <a:xfrm>
            <a:off x="1173600" y="3088800"/>
            <a:ext cx="45468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100"/>
              <a:buNone/>
              <a:defRPr sz="1100"/>
            </a:lvl9pPr>
          </a:lstStyle>
          <a:p/>
        </p:txBody>
      </p:sp>
      <p:pic>
        <p:nvPicPr>
          <p:cNvPr id="65" name="Google Shape;65;p16"/>
          <p:cNvPicPr preferRelativeResize="0"/>
          <p:nvPr/>
        </p:nvPicPr>
        <p:blipFill rotWithShape="1">
          <a:blip r:embed="rId2">
            <a:alphaModFix/>
          </a:blip>
          <a:srcRect b="13413" l="13413" r="13406" t="13406"/>
          <a:stretch/>
        </p:blipFill>
        <p:spPr>
          <a:xfrm>
            <a:off x="7499650" y="187241"/>
            <a:ext cx="1319491" cy="58319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6"/>
          <p:cNvSpPr txBox="1"/>
          <p:nvPr/>
        </p:nvSpPr>
        <p:spPr>
          <a:xfrm>
            <a:off x="277183" y="4771000"/>
            <a:ext cx="4676400" cy="23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" sz="6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© 2021 Turnitin LLC. All rights reserved.</a:t>
            </a:r>
            <a:endParaRPr sz="6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. Section &amp; Long Copy">
  <p:cSld name="SECTION_HEADER_1">
    <p:bg>
      <p:bgPr>
        <a:solidFill>
          <a:schemeClr val="dk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763200" y="2253600"/>
            <a:ext cx="4546800" cy="83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9" name="Google Shape;69;p17"/>
          <p:cNvSpPr txBox="1"/>
          <p:nvPr>
            <p:ph idx="1" type="subTitle"/>
          </p:nvPr>
        </p:nvSpPr>
        <p:spPr>
          <a:xfrm>
            <a:off x="763200" y="3632400"/>
            <a:ext cx="45468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0" name="Google Shape;70;p17"/>
          <p:cNvSpPr txBox="1"/>
          <p:nvPr/>
        </p:nvSpPr>
        <p:spPr>
          <a:xfrm>
            <a:off x="277197" y="4771000"/>
            <a:ext cx="2560500" cy="23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" sz="60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© 2022 Turnitin LLC. Todos los derechos reservados.</a:t>
            </a:r>
            <a:endParaRPr sz="60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1" name="Google Shape;71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50991" y="296587"/>
            <a:ext cx="1216799" cy="364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. TOC">
  <p:cSld name="TITLE_AND_BODY_2">
    <p:bg>
      <p:bgPr>
        <a:solidFill>
          <a:schemeClr val="accent2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752400" y="604800"/>
            <a:ext cx="6292800" cy="6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74" name="Google Shape;74;p18"/>
          <p:cNvSpPr txBox="1"/>
          <p:nvPr>
            <p:ph idx="1" type="body"/>
          </p:nvPr>
        </p:nvSpPr>
        <p:spPr>
          <a:xfrm>
            <a:off x="792000" y="1386000"/>
            <a:ext cx="7740000" cy="29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 SemiBold"/>
              <a:buChar char="●"/>
              <a:defRPr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 SemiBold"/>
              <a:buChar char="○"/>
              <a:defRPr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 SemiBold"/>
              <a:buChar char="■"/>
              <a:defRPr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 SemiBold"/>
              <a:buChar char="●"/>
              <a:defRPr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 SemiBold"/>
              <a:buChar char="○"/>
              <a:defRPr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 SemiBold"/>
              <a:buChar char="■"/>
              <a:defRPr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 SemiBold"/>
              <a:buChar char="●"/>
              <a:defRPr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 SemiBold"/>
              <a:buChar char="○"/>
              <a:defRPr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 SemiBold"/>
              <a:buChar char="■"/>
              <a:defRPr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/>
        </p:txBody>
      </p:sp>
      <p:pic>
        <p:nvPicPr>
          <p:cNvPr id="75" name="Google Shape;75;p18"/>
          <p:cNvPicPr preferRelativeResize="0"/>
          <p:nvPr/>
        </p:nvPicPr>
        <p:blipFill rotWithShape="1">
          <a:blip r:embed="rId2">
            <a:alphaModFix/>
          </a:blip>
          <a:srcRect b="13413" l="13413" r="13406" t="13406"/>
          <a:stretch/>
        </p:blipFill>
        <p:spPr>
          <a:xfrm>
            <a:off x="7499650" y="187241"/>
            <a:ext cx="1319491" cy="58319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8"/>
          <p:cNvSpPr txBox="1"/>
          <p:nvPr/>
        </p:nvSpPr>
        <p:spPr>
          <a:xfrm>
            <a:off x="277212" y="4771000"/>
            <a:ext cx="2005500" cy="23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" sz="6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© 2021 Turnitin LLC. All rights reserved.</a:t>
            </a:r>
            <a:endParaRPr sz="6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. Title &amp; Body">
  <p:cSld name="TITLE_AND_BODY_1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752400" y="604800"/>
            <a:ext cx="6292800" cy="6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79" name="Google Shape;79;p19"/>
          <p:cNvSpPr txBox="1"/>
          <p:nvPr>
            <p:ph idx="1" type="body"/>
          </p:nvPr>
        </p:nvSpPr>
        <p:spPr>
          <a:xfrm>
            <a:off x="752400" y="1724400"/>
            <a:ext cx="7740000" cy="29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 sz="1500"/>
            </a:lvl9pPr>
          </a:lstStyle>
          <a:p/>
        </p:txBody>
      </p:sp>
      <p:pic>
        <p:nvPicPr>
          <p:cNvPr id="80" name="Google Shape;80;p19"/>
          <p:cNvPicPr preferRelativeResize="0"/>
          <p:nvPr/>
        </p:nvPicPr>
        <p:blipFill rotWithShape="1">
          <a:blip r:embed="rId2">
            <a:alphaModFix/>
          </a:blip>
          <a:srcRect b="13413" l="13413" r="13406" t="13406"/>
          <a:stretch/>
        </p:blipFill>
        <p:spPr>
          <a:xfrm>
            <a:off x="7499650" y="187241"/>
            <a:ext cx="1319491" cy="58319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9"/>
          <p:cNvSpPr txBox="1"/>
          <p:nvPr/>
        </p:nvSpPr>
        <p:spPr>
          <a:xfrm>
            <a:off x="277212" y="4771000"/>
            <a:ext cx="2005500" cy="23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" sz="6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© 2021 Turnitin LLC. All rights reserved.</a:t>
            </a:r>
            <a:endParaRPr sz="6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. Title &amp; 3 Columns" type="twoColTx">
  <p:cSld name="TITLE_AND_TWO_COLUMNS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/>
          <p:nvPr>
            <p:ph type="title"/>
          </p:nvPr>
        </p:nvSpPr>
        <p:spPr>
          <a:xfrm>
            <a:off x="752400" y="604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84" name="Google Shape;84;p20"/>
          <p:cNvSpPr txBox="1"/>
          <p:nvPr>
            <p:ph idx="1" type="body"/>
          </p:nvPr>
        </p:nvSpPr>
        <p:spPr>
          <a:xfrm>
            <a:off x="676800" y="1310400"/>
            <a:ext cx="2448000" cy="24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85" name="Google Shape;85;p20"/>
          <p:cNvSpPr txBox="1"/>
          <p:nvPr>
            <p:ph idx="2" type="body"/>
          </p:nvPr>
        </p:nvSpPr>
        <p:spPr>
          <a:xfrm>
            <a:off x="3304800" y="1310400"/>
            <a:ext cx="2448000" cy="24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86" name="Google Shape;86;p20"/>
          <p:cNvSpPr txBox="1"/>
          <p:nvPr>
            <p:ph idx="3" type="body"/>
          </p:nvPr>
        </p:nvSpPr>
        <p:spPr>
          <a:xfrm>
            <a:off x="5932800" y="1310400"/>
            <a:ext cx="2448000" cy="24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pic>
        <p:nvPicPr>
          <p:cNvPr id="87" name="Google Shape;87;p20"/>
          <p:cNvPicPr preferRelativeResize="0"/>
          <p:nvPr/>
        </p:nvPicPr>
        <p:blipFill rotWithShape="1">
          <a:blip r:embed="rId2">
            <a:alphaModFix/>
          </a:blip>
          <a:srcRect b="13413" l="13413" r="13406" t="13406"/>
          <a:stretch/>
        </p:blipFill>
        <p:spPr>
          <a:xfrm>
            <a:off x="7499650" y="187241"/>
            <a:ext cx="1319491" cy="58319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0"/>
          <p:cNvSpPr txBox="1"/>
          <p:nvPr/>
        </p:nvSpPr>
        <p:spPr>
          <a:xfrm>
            <a:off x="277212" y="4771000"/>
            <a:ext cx="2005500" cy="23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" sz="6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© 2021 Turnitin LLC. All rights reserved.</a:t>
            </a:r>
            <a:endParaRPr sz="6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. Content &amp; Photo">
  <p:cSld name="ONE_COLUMN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/>
          <p:nvPr>
            <p:ph type="title"/>
          </p:nvPr>
        </p:nvSpPr>
        <p:spPr>
          <a:xfrm>
            <a:off x="752400" y="1155600"/>
            <a:ext cx="4143600" cy="6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91" name="Google Shape;91;p21"/>
          <p:cNvSpPr txBox="1"/>
          <p:nvPr>
            <p:ph idx="1" type="body"/>
          </p:nvPr>
        </p:nvSpPr>
        <p:spPr>
          <a:xfrm>
            <a:off x="752400" y="2440800"/>
            <a:ext cx="3729600" cy="24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5275" lvl="0" marL="457200" rtl="0">
              <a:spcBef>
                <a:spcPts val="0"/>
              </a:spcBef>
              <a:spcAft>
                <a:spcPts val="0"/>
              </a:spcAft>
              <a:buSzPts val="1050"/>
              <a:buChar char="●"/>
              <a:defRPr sz="1050"/>
            </a:lvl1pPr>
            <a:lvl2pPr indent="-295275" lvl="1" marL="914400" rtl="0">
              <a:spcBef>
                <a:spcPts val="1600"/>
              </a:spcBef>
              <a:spcAft>
                <a:spcPts val="0"/>
              </a:spcAft>
              <a:buSzPts val="1050"/>
              <a:buChar char="○"/>
              <a:defRPr sz="1050"/>
            </a:lvl2pPr>
            <a:lvl3pPr indent="-295275" lvl="2" marL="1371600" rtl="0">
              <a:spcBef>
                <a:spcPts val="1600"/>
              </a:spcBef>
              <a:spcAft>
                <a:spcPts val="0"/>
              </a:spcAft>
              <a:buSzPts val="1050"/>
              <a:buChar char="■"/>
              <a:defRPr sz="1050"/>
            </a:lvl3pPr>
            <a:lvl4pPr indent="-295275" lvl="3" marL="1828800" rtl="0">
              <a:spcBef>
                <a:spcPts val="1600"/>
              </a:spcBef>
              <a:spcAft>
                <a:spcPts val="0"/>
              </a:spcAft>
              <a:buSzPts val="1050"/>
              <a:buChar char="●"/>
              <a:defRPr sz="1050"/>
            </a:lvl4pPr>
            <a:lvl5pPr indent="-295275" lvl="4" marL="2286000" rtl="0">
              <a:spcBef>
                <a:spcPts val="1600"/>
              </a:spcBef>
              <a:spcAft>
                <a:spcPts val="0"/>
              </a:spcAft>
              <a:buSzPts val="1050"/>
              <a:buChar char="○"/>
              <a:defRPr sz="1050"/>
            </a:lvl5pPr>
            <a:lvl6pPr indent="-295275" lvl="5" marL="2743200" rtl="0">
              <a:spcBef>
                <a:spcPts val="1600"/>
              </a:spcBef>
              <a:spcAft>
                <a:spcPts val="0"/>
              </a:spcAft>
              <a:buSzPts val="1050"/>
              <a:buChar char="■"/>
              <a:defRPr sz="1050"/>
            </a:lvl6pPr>
            <a:lvl7pPr indent="-295275" lvl="6" marL="3200400" rtl="0">
              <a:spcBef>
                <a:spcPts val="1600"/>
              </a:spcBef>
              <a:spcAft>
                <a:spcPts val="0"/>
              </a:spcAft>
              <a:buSzPts val="1050"/>
              <a:buChar char="●"/>
              <a:defRPr sz="1050"/>
            </a:lvl7pPr>
            <a:lvl8pPr indent="-295275" lvl="7" marL="3657600" rtl="0">
              <a:spcBef>
                <a:spcPts val="1600"/>
              </a:spcBef>
              <a:spcAft>
                <a:spcPts val="0"/>
              </a:spcAft>
              <a:buSzPts val="1050"/>
              <a:buChar char="○"/>
              <a:defRPr sz="1050"/>
            </a:lvl8pPr>
            <a:lvl9pPr indent="-295275" lvl="8" marL="4114800" rtl="0">
              <a:spcBef>
                <a:spcPts val="1600"/>
              </a:spcBef>
              <a:spcAft>
                <a:spcPts val="1600"/>
              </a:spcAft>
              <a:buSzPts val="1050"/>
              <a:buChar char="■"/>
              <a:defRPr sz="1050"/>
            </a:lvl9pPr>
          </a:lstStyle>
          <a:p/>
        </p:txBody>
      </p:sp>
      <p:pic>
        <p:nvPicPr>
          <p:cNvPr id="92" name="Google Shape;92;p21"/>
          <p:cNvPicPr preferRelativeResize="0"/>
          <p:nvPr/>
        </p:nvPicPr>
        <p:blipFill rotWithShape="1">
          <a:blip r:embed="rId2">
            <a:alphaModFix/>
          </a:blip>
          <a:srcRect b="13413" l="13413" r="13406" t="13406"/>
          <a:stretch/>
        </p:blipFill>
        <p:spPr>
          <a:xfrm>
            <a:off x="7499650" y="187241"/>
            <a:ext cx="1319491" cy="58319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1"/>
          <p:cNvSpPr txBox="1"/>
          <p:nvPr/>
        </p:nvSpPr>
        <p:spPr>
          <a:xfrm>
            <a:off x="277212" y="4771000"/>
            <a:ext cx="2005500" cy="23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" sz="6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© 2021 Turnitin LLC. All rights reserved.</a:t>
            </a:r>
            <a:endParaRPr sz="6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. Stats One Number">
  <p:cSld name="MAIN_POINT">
    <p:bg>
      <p:bgPr>
        <a:solidFill>
          <a:schemeClr val="dk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/>
          <p:nvPr>
            <p:ph idx="1" type="body"/>
          </p:nvPr>
        </p:nvSpPr>
        <p:spPr>
          <a:xfrm>
            <a:off x="763200" y="990000"/>
            <a:ext cx="22608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Char char="●"/>
              <a:defRPr sz="1000">
                <a:solidFill>
                  <a:schemeClr val="accent5"/>
                </a:solidFill>
              </a:defRPr>
            </a:lvl1pPr>
            <a:lvl2pPr indent="-292100" lvl="1" marL="9144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000"/>
              <a:buChar char="○"/>
              <a:defRPr sz="1000">
                <a:solidFill>
                  <a:schemeClr val="accent5"/>
                </a:solidFill>
              </a:defRPr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000"/>
              <a:buChar char="■"/>
              <a:defRPr sz="1000">
                <a:solidFill>
                  <a:schemeClr val="accent5"/>
                </a:solidFill>
              </a:defRPr>
            </a:lvl3pPr>
            <a:lvl4pPr indent="-292100" lvl="3" marL="18288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000"/>
              <a:buChar char="●"/>
              <a:defRPr sz="1000">
                <a:solidFill>
                  <a:schemeClr val="accent5"/>
                </a:solidFill>
              </a:defRPr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000"/>
              <a:buChar char="○"/>
              <a:defRPr sz="1000">
                <a:solidFill>
                  <a:schemeClr val="accent5"/>
                </a:solidFill>
              </a:defRPr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000"/>
              <a:buChar char="■"/>
              <a:defRPr sz="1000">
                <a:solidFill>
                  <a:schemeClr val="accent5"/>
                </a:solidFill>
              </a:defRPr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000"/>
              <a:buChar char="●"/>
              <a:defRPr sz="1000">
                <a:solidFill>
                  <a:schemeClr val="accent5"/>
                </a:solidFill>
              </a:defRPr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000"/>
              <a:buChar char="○"/>
              <a:defRPr sz="1000">
                <a:solidFill>
                  <a:schemeClr val="accent5"/>
                </a:solidFill>
              </a:defRPr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000"/>
              <a:buChar char="■"/>
              <a:defRPr sz="1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96" name="Google Shape;96;p22"/>
          <p:cNvSpPr txBox="1"/>
          <p:nvPr>
            <p:ph type="title"/>
          </p:nvPr>
        </p:nvSpPr>
        <p:spPr>
          <a:xfrm>
            <a:off x="763200" y="2372400"/>
            <a:ext cx="3808800" cy="1040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 sz="3500">
                <a:solidFill>
                  <a:srgbClr val="FFFFFF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 sz="3500">
                <a:solidFill>
                  <a:srgbClr val="FFFFFF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 sz="3500">
                <a:solidFill>
                  <a:srgbClr val="FFFFFF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 sz="3500">
                <a:solidFill>
                  <a:srgbClr val="FFFFFF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 sz="3500">
                <a:solidFill>
                  <a:srgbClr val="FFFFFF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 sz="3500">
                <a:solidFill>
                  <a:srgbClr val="FFFFFF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 sz="3500">
                <a:solidFill>
                  <a:srgbClr val="FFFFFF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 sz="3500">
                <a:solidFill>
                  <a:srgbClr val="FFFFFF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 sz="3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7" name="Google Shape;97;p22"/>
          <p:cNvSpPr txBox="1"/>
          <p:nvPr>
            <p:ph idx="2" type="body"/>
          </p:nvPr>
        </p:nvSpPr>
        <p:spPr>
          <a:xfrm>
            <a:off x="763200" y="3412800"/>
            <a:ext cx="3808800" cy="918000"/>
          </a:xfrm>
          <a:prstGeom prst="rect">
            <a:avLst/>
          </a:prstGeom>
        </p:spPr>
        <p:txBody>
          <a:bodyPr anchorCtr="0" anchor="t" bIns="91425" lIns="91425" spcFirstLastPara="1" rIns="91425" wrap="square" tIns="306000">
            <a:noAutofit/>
          </a:bodyPr>
          <a:lstStyle>
            <a:lvl1pPr indent="-295275" lvl="0" marL="4572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50"/>
              <a:buChar char="●"/>
              <a:defRPr sz="1050">
                <a:solidFill>
                  <a:schemeClr val="accent5"/>
                </a:solidFill>
              </a:defRPr>
            </a:lvl1pPr>
            <a:lvl2pPr indent="-295275" lvl="1" marL="9144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050"/>
              <a:buChar char="○"/>
              <a:defRPr sz="1050">
                <a:solidFill>
                  <a:schemeClr val="accent5"/>
                </a:solidFill>
              </a:defRPr>
            </a:lvl2pPr>
            <a:lvl3pPr indent="-295275" lvl="2" marL="13716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050"/>
              <a:buChar char="■"/>
              <a:defRPr sz="1050">
                <a:solidFill>
                  <a:schemeClr val="accent5"/>
                </a:solidFill>
              </a:defRPr>
            </a:lvl3pPr>
            <a:lvl4pPr indent="-295275" lvl="3" marL="18288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050"/>
              <a:buChar char="●"/>
              <a:defRPr sz="1050">
                <a:solidFill>
                  <a:schemeClr val="accent5"/>
                </a:solidFill>
              </a:defRPr>
            </a:lvl4pPr>
            <a:lvl5pPr indent="-295275" lvl="4" marL="22860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050"/>
              <a:buChar char="○"/>
              <a:defRPr sz="1050">
                <a:solidFill>
                  <a:schemeClr val="accent5"/>
                </a:solidFill>
              </a:defRPr>
            </a:lvl5pPr>
            <a:lvl6pPr indent="-295275" lvl="5" marL="27432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050"/>
              <a:buChar char="■"/>
              <a:defRPr sz="1050">
                <a:solidFill>
                  <a:schemeClr val="accent5"/>
                </a:solidFill>
              </a:defRPr>
            </a:lvl6pPr>
            <a:lvl7pPr indent="-295275" lvl="6" marL="32004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050"/>
              <a:buChar char="●"/>
              <a:defRPr sz="1050">
                <a:solidFill>
                  <a:schemeClr val="accent5"/>
                </a:solidFill>
              </a:defRPr>
            </a:lvl7pPr>
            <a:lvl8pPr indent="-295275" lvl="7" marL="36576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050"/>
              <a:buChar char="○"/>
              <a:defRPr sz="1050">
                <a:solidFill>
                  <a:schemeClr val="accent5"/>
                </a:solidFill>
              </a:defRPr>
            </a:lvl8pPr>
            <a:lvl9pPr indent="-295275" lvl="8" marL="4114800" rtl="0"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050"/>
              <a:buChar char="■"/>
              <a:defRPr sz="105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98" name="Google Shape;98;p22"/>
          <p:cNvSpPr txBox="1"/>
          <p:nvPr/>
        </p:nvSpPr>
        <p:spPr>
          <a:xfrm>
            <a:off x="762000" y="277339"/>
            <a:ext cx="38100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rgbClr val="0DFFAD"/>
                </a:solidFill>
              </a:rPr>
              <a:t>—</a:t>
            </a:r>
            <a:br>
              <a:rPr lang="en" sz="4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000">
              <a:solidFill>
                <a:srgbClr val="B2C4C7"/>
              </a:solidFill>
            </a:endParaRPr>
          </a:p>
        </p:txBody>
      </p:sp>
      <p:pic>
        <p:nvPicPr>
          <p:cNvPr id="99" name="Google Shape;99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50991" y="296587"/>
            <a:ext cx="1216799" cy="36451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2"/>
          <p:cNvSpPr txBox="1"/>
          <p:nvPr>
            <p:ph idx="3" type="body"/>
          </p:nvPr>
        </p:nvSpPr>
        <p:spPr>
          <a:xfrm>
            <a:off x="5713800" y="2372400"/>
            <a:ext cx="3054000" cy="13716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indent="-9144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800"/>
              <a:buChar char="●"/>
              <a:defRPr sz="10800">
                <a:solidFill>
                  <a:srgbClr val="FFFFFF"/>
                </a:solidFill>
              </a:defRPr>
            </a:lvl1pPr>
            <a:lvl2pPr indent="-9144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800"/>
              <a:buChar char="○"/>
              <a:defRPr sz="10800">
                <a:solidFill>
                  <a:srgbClr val="FFFFFF"/>
                </a:solidFill>
              </a:defRPr>
            </a:lvl2pPr>
            <a:lvl3pPr indent="-9144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800"/>
              <a:buChar char="■"/>
              <a:defRPr sz="10800">
                <a:solidFill>
                  <a:srgbClr val="FFFFFF"/>
                </a:solidFill>
              </a:defRPr>
            </a:lvl3pPr>
            <a:lvl4pPr indent="-9144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800"/>
              <a:buChar char="●"/>
              <a:defRPr sz="10800">
                <a:solidFill>
                  <a:srgbClr val="FFFFFF"/>
                </a:solidFill>
              </a:defRPr>
            </a:lvl4pPr>
            <a:lvl5pPr indent="-9144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800"/>
              <a:buChar char="○"/>
              <a:defRPr sz="10800">
                <a:solidFill>
                  <a:srgbClr val="FFFFFF"/>
                </a:solidFill>
              </a:defRPr>
            </a:lvl5pPr>
            <a:lvl6pPr indent="-9144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800"/>
              <a:buChar char="■"/>
              <a:defRPr sz="10800">
                <a:solidFill>
                  <a:srgbClr val="FFFFFF"/>
                </a:solidFill>
              </a:defRPr>
            </a:lvl6pPr>
            <a:lvl7pPr indent="-9144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800"/>
              <a:buChar char="●"/>
              <a:defRPr sz="10800">
                <a:solidFill>
                  <a:srgbClr val="FFFFFF"/>
                </a:solidFill>
              </a:defRPr>
            </a:lvl7pPr>
            <a:lvl8pPr indent="-9144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800"/>
              <a:buChar char="○"/>
              <a:defRPr sz="10800">
                <a:solidFill>
                  <a:srgbClr val="FFFFFF"/>
                </a:solidFill>
              </a:defRPr>
            </a:lvl8pPr>
            <a:lvl9pPr indent="-9144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0800"/>
              <a:buChar char="■"/>
              <a:defRPr sz="10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1" name="Google Shape;101;p22"/>
          <p:cNvSpPr txBox="1"/>
          <p:nvPr>
            <p:ph idx="4" type="body"/>
          </p:nvPr>
        </p:nvSpPr>
        <p:spPr>
          <a:xfrm>
            <a:off x="5713800" y="3412800"/>
            <a:ext cx="3054000" cy="918000"/>
          </a:xfrm>
          <a:prstGeom prst="rect">
            <a:avLst/>
          </a:prstGeom>
        </p:spPr>
        <p:txBody>
          <a:bodyPr anchorCtr="0" anchor="t" bIns="91425" lIns="91425" spcFirstLastPara="1" rIns="91425" wrap="square" tIns="306000">
            <a:noAutofit/>
          </a:bodyPr>
          <a:lstStyle>
            <a:lvl1pPr indent="-295275" lvl="0" marL="4572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50"/>
              <a:buChar char="●"/>
              <a:defRPr sz="1050">
                <a:solidFill>
                  <a:schemeClr val="accent5"/>
                </a:solidFill>
              </a:defRPr>
            </a:lvl1pPr>
            <a:lvl2pPr indent="-295275" lvl="1" marL="9144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050"/>
              <a:buChar char="○"/>
              <a:defRPr sz="1050">
                <a:solidFill>
                  <a:schemeClr val="accent5"/>
                </a:solidFill>
              </a:defRPr>
            </a:lvl2pPr>
            <a:lvl3pPr indent="-295275" lvl="2" marL="13716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050"/>
              <a:buChar char="■"/>
              <a:defRPr sz="1050">
                <a:solidFill>
                  <a:schemeClr val="accent5"/>
                </a:solidFill>
              </a:defRPr>
            </a:lvl3pPr>
            <a:lvl4pPr indent="-295275" lvl="3" marL="18288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050"/>
              <a:buChar char="●"/>
              <a:defRPr sz="1050">
                <a:solidFill>
                  <a:schemeClr val="accent5"/>
                </a:solidFill>
              </a:defRPr>
            </a:lvl4pPr>
            <a:lvl5pPr indent="-295275" lvl="4" marL="22860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050"/>
              <a:buChar char="○"/>
              <a:defRPr sz="1050">
                <a:solidFill>
                  <a:schemeClr val="accent5"/>
                </a:solidFill>
              </a:defRPr>
            </a:lvl5pPr>
            <a:lvl6pPr indent="-295275" lvl="5" marL="27432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050"/>
              <a:buChar char="■"/>
              <a:defRPr sz="1050">
                <a:solidFill>
                  <a:schemeClr val="accent5"/>
                </a:solidFill>
              </a:defRPr>
            </a:lvl6pPr>
            <a:lvl7pPr indent="-295275" lvl="6" marL="32004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050"/>
              <a:buChar char="●"/>
              <a:defRPr sz="1050">
                <a:solidFill>
                  <a:schemeClr val="accent5"/>
                </a:solidFill>
              </a:defRPr>
            </a:lvl7pPr>
            <a:lvl8pPr indent="-295275" lvl="7" marL="36576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050"/>
              <a:buChar char="○"/>
              <a:defRPr sz="1050">
                <a:solidFill>
                  <a:schemeClr val="accent5"/>
                </a:solidFill>
              </a:defRPr>
            </a:lvl8pPr>
            <a:lvl9pPr indent="-295275" lvl="8" marL="4114800" rtl="0"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050"/>
              <a:buChar char="■"/>
              <a:defRPr sz="105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02" name="Google Shape;102;p22"/>
          <p:cNvSpPr txBox="1"/>
          <p:nvPr/>
        </p:nvSpPr>
        <p:spPr>
          <a:xfrm>
            <a:off x="277212" y="4771000"/>
            <a:ext cx="2005500" cy="23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" sz="60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© 2021 Turnitin LLC. All rights reserved.</a:t>
            </a:r>
            <a:endParaRPr sz="60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. Stats Three Numbers">
  <p:cSld name="MAIN_POINT_3">
    <p:bg>
      <p:bgPr>
        <a:solidFill>
          <a:schemeClr val="dk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/>
          <p:nvPr>
            <p:ph idx="1" type="body"/>
          </p:nvPr>
        </p:nvSpPr>
        <p:spPr>
          <a:xfrm>
            <a:off x="763200" y="990000"/>
            <a:ext cx="22608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54000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Char char="●"/>
              <a:defRPr sz="1000">
                <a:solidFill>
                  <a:schemeClr val="accent5"/>
                </a:solidFill>
              </a:defRPr>
            </a:lvl1pPr>
            <a:lvl2pPr indent="-292100" lvl="1" marL="9144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000"/>
              <a:buChar char="○"/>
              <a:defRPr sz="1000">
                <a:solidFill>
                  <a:schemeClr val="accent5"/>
                </a:solidFill>
              </a:defRPr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000"/>
              <a:buChar char="■"/>
              <a:defRPr sz="1000">
                <a:solidFill>
                  <a:schemeClr val="accent5"/>
                </a:solidFill>
              </a:defRPr>
            </a:lvl3pPr>
            <a:lvl4pPr indent="-292100" lvl="3" marL="18288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000"/>
              <a:buChar char="●"/>
              <a:defRPr sz="1000">
                <a:solidFill>
                  <a:schemeClr val="accent5"/>
                </a:solidFill>
              </a:defRPr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000"/>
              <a:buChar char="○"/>
              <a:defRPr sz="1000">
                <a:solidFill>
                  <a:schemeClr val="accent5"/>
                </a:solidFill>
              </a:defRPr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000"/>
              <a:buChar char="■"/>
              <a:defRPr sz="1000">
                <a:solidFill>
                  <a:schemeClr val="accent5"/>
                </a:solidFill>
              </a:defRPr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000"/>
              <a:buChar char="●"/>
              <a:defRPr sz="1000">
                <a:solidFill>
                  <a:schemeClr val="accent5"/>
                </a:solidFill>
              </a:defRPr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000"/>
              <a:buChar char="○"/>
              <a:defRPr sz="1000">
                <a:solidFill>
                  <a:schemeClr val="accent5"/>
                </a:solidFill>
              </a:defRPr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000"/>
              <a:buChar char="■"/>
              <a:defRPr sz="1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05" name="Google Shape;105;p23"/>
          <p:cNvSpPr txBox="1"/>
          <p:nvPr>
            <p:ph type="title"/>
          </p:nvPr>
        </p:nvSpPr>
        <p:spPr>
          <a:xfrm>
            <a:off x="763200" y="1533600"/>
            <a:ext cx="4507200" cy="1101600"/>
          </a:xfrm>
          <a:prstGeom prst="rect">
            <a:avLst/>
          </a:prstGeom>
        </p:spPr>
        <p:txBody>
          <a:bodyPr anchorCtr="0" anchor="t" bIns="90000" lIns="91425" spcFirstLastPara="1" rIns="91425" wrap="square" tIns="9000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None/>
              <a:defRPr sz="3100">
                <a:solidFill>
                  <a:srgbClr val="FFFFFF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None/>
              <a:defRPr sz="3100">
                <a:solidFill>
                  <a:srgbClr val="FFFFFF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None/>
              <a:defRPr sz="3100">
                <a:solidFill>
                  <a:srgbClr val="FFFFFF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None/>
              <a:defRPr sz="3100">
                <a:solidFill>
                  <a:srgbClr val="FFFFFF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None/>
              <a:defRPr sz="3100">
                <a:solidFill>
                  <a:srgbClr val="FFFFFF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None/>
              <a:defRPr sz="3100">
                <a:solidFill>
                  <a:srgbClr val="FFFFFF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None/>
              <a:defRPr sz="3100">
                <a:solidFill>
                  <a:srgbClr val="FFFFFF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None/>
              <a:defRPr sz="3100">
                <a:solidFill>
                  <a:srgbClr val="FFFFFF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None/>
              <a:defRPr sz="3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6" name="Google Shape;106;p23"/>
          <p:cNvSpPr txBox="1"/>
          <p:nvPr/>
        </p:nvSpPr>
        <p:spPr>
          <a:xfrm>
            <a:off x="762000" y="262800"/>
            <a:ext cx="38100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rgbClr val="0DFFAD"/>
                </a:solidFill>
              </a:rPr>
              <a:t>—</a:t>
            </a:r>
            <a:br>
              <a:rPr lang="en" sz="4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000">
              <a:solidFill>
                <a:srgbClr val="B2C4C7"/>
              </a:solidFill>
            </a:endParaRPr>
          </a:p>
        </p:txBody>
      </p:sp>
      <p:pic>
        <p:nvPicPr>
          <p:cNvPr id="107" name="Google Shape;107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50991" y="296587"/>
            <a:ext cx="1216799" cy="36451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3"/>
          <p:cNvSpPr txBox="1"/>
          <p:nvPr>
            <p:ph idx="2" type="body"/>
          </p:nvPr>
        </p:nvSpPr>
        <p:spPr>
          <a:xfrm>
            <a:off x="763200" y="2732400"/>
            <a:ext cx="2304000" cy="18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5275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●"/>
              <a:defRPr sz="1050">
                <a:solidFill>
                  <a:schemeClr val="accent1"/>
                </a:solidFill>
              </a:defRPr>
            </a:lvl1pPr>
            <a:lvl2pPr indent="-295275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○"/>
              <a:defRPr sz="1050">
                <a:solidFill>
                  <a:schemeClr val="accent1"/>
                </a:solidFill>
              </a:defRPr>
            </a:lvl2pPr>
            <a:lvl3pPr indent="-295275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■"/>
              <a:defRPr sz="1050">
                <a:solidFill>
                  <a:schemeClr val="accent1"/>
                </a:solidFill>
              </a:defRPr>
            </a:lvl3pPr>
            <a:lvl4pPr indent="-295275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●"/>
              <a:defRPr sz="1050">
                <a:solidFill>
                  <a:schemeClr val="accent1"/>
                </a:solidFill>
              </a:defRPr>
            </a:lvl4pPr>
            <a:lvl5pPr indent="-295275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○"/>
              <a:defRPr sz="1050">
                <a:solidFill>
                  <a:schemeClr val="accent1"/>
                </a:solidFill>
              </a:defRPr>
            </a:lvl5pPr>
            <a:lvl6pPr indent="-295275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■"/>
              <a:defRPr sz="1050">
                <a:solidFill>
                  <a:schemeClr val="accent1"/>
                </a:solidFill>
              </a:defRPr>
            </a:lvl6pPr>
            <a:lvl7pPr indent="-295275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●"/>
              <a:defRPr sz="1050">
                <a:solidFill>
                  <a:schemeClr val="accent1"/>
                </a:solidFill>
              </a:defRPr>
            </a:lvl7pPr>
            <a:lvl8pPr indent="-295275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○"/>
              <a:defRPr sz="1050">
                <a:solidFill>
                  <a:schemeClr val="accent1"/>
                </a:solidFill>
              </a:defRPr>
            </a:lvl8pPr>
            <a:lvl9pPr indent="-295275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■"/>
              <a:defRPr sz="105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09" name="Google Shape;109;p23"/>
          <p:cNvSpPr txBox="1"/>
          <p:nvPr>
            <p:ph idx="3" type="body"/>
          </p:nvPr>
        </p:nvSpPr>
        <p:spPr>
          <a:xfrm>
            <a:off x="3474000" y="2732400"/>
            <a:ext cx="2304000" cy="18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5275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●"/>
              <a:defRPr sz="1050">
                <a:solidFill>
                  <a:schemeClr val="accent1"/>
                </a:solidFill>
              </a:defRPr>
            </a:lvl1pPr>
            <a:lvl2pPr indent="-295275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○"/>
              <a:defRPr sz="1050">
                <a:solidFill>
                  <a:schemeClr val="accent1"/>
                </a:solidFill>
              </a:defRPr>
            </a:lvl2pPr>
            <a:lvl3pPr indent="-295275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■"/>
              <a:defRPr sz="1050">
                <a:solidFill>
                  <a:schemeClr val="accent1"/>
                </a:solidFill>
              </a:defRPr>
            </a:lvl3pPr>
            <a:lvl4pPr indent="-295275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●"/>
              <a:defRPr sz="1050">
                <a:solidFill>
                  <a:schemeClr val="accent1"/>
                </a:solidFill>
              </a:defRPr>
            </a:lvl4pPr>
            <a:lvl5pPr indent="-295275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○"/>
              <a:defRPr sz="1050">
                <a:solidFill>
                  <a:schemeClr val="accent1"/>
                </a:solidFill>
              </a:defRPr>
            </a:lvl5pPr>
            <a:lvl6pPr indent="-295275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■"/>
              <a:defRPr sz="1050">
                <a:solidFill>
                  <a:schemeClr val="accent1"/>
                </a:solidFill>
              </a:defRPr>
            </a:lvl6pPr>
            <a:lvl7pPr indent="-295275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●"/>
              <a:defRPr sz="1050">
                <a:solidFill>
                  <a:schemeClr val="accent1"/>
                </a:solidFill>
              </a:defRPr>
            </a:lvl7pPr>
            <a:lvl8pPr indent="-295275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○"/>
              <a:defRPr sz="1050">
                <a:solidFill>
                  <a:schemeClr val="accent1"/>
                </a:solidFill>
              </a:defRPr>
            </a:lvl8pPr>
            <a:lvl9pPr indent="-295275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■"/>
              <a:defRPr sz="105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10" name="Google Shape;110;p23"/>
          <p:cNvSpPr txBox="1"/>
          <p:nvPr>
            <p:ph idx="4" type="body"/>
          </p:nvPr>
        </p:nvSpPr>
        <p:spPr>
          <a:xfrm>
            <a:off x="6217200" y="2732400"/>
            <a:ext cx="2304000" cy="18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5275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●"/>
              <a:defRPr sz="1050">
                <a:solidFill>
                  <a:schemeClr val="accent1"/>
                </a:solidFill>
              </a:defRPr>
            </a:lvl1pPr>
            <a:lvl2pPr indent="-295275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○"/>
              <a:defRPr sz="1050">
                <a:solidFill>
                  <a:schemeClr val="accent1"/>
                </a:solidFill>
              </a:defRPr>
            </a:lvl2pPr>
            <a:lvl3pPr indent="-295275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■"/>
              <a:defRPr sz="1050">
                <a:solidFill>
                  <a:schemeClr val="accent1"/>
                </a:solidFill>
              </a:defRPr>
            </a:lvl3pPr>
            <a:lvl4pPr indent="-295275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●"/>
              <a:defRPr sz="1050">
                <a:solidFill>
                  <a:schemeClr val="accent1"/>
                </a:solidFill>
              </a:defRPr>
            </a:lvl4pPr>
            <a:lvl5pPr indent="-295275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○"/>
              <a:defRPr sz="1050">
                <a:solidFill>
                  <a:schemeClr val="accent1"/>
                </a:solidFill>
              </a:defRPr>
            </a:lvl5pPr>
            <a:lvl6pPr indent="-295275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■"/>
              <a:defRPr sz="1050">
                <a:solidFill>
                  <a:schemeClr val="accent1"/>
                </a:solidFill>
              </a:defRPr>
            </a:lvl6pPr>
            <a:lvl7pPr indent="-295275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●"/>
              <a:defRPr sz="1050">
                <a:solidFill>
                  <a:schemeClr val="accent1"/>
                </a:solidFill>
              </a:defRPr>
            </a:lvl7pPr>
            <a:lvl8pPr indent="-295275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○"/>
              <a:defRPr sz="1050">
                <a:solidFill>
                  <a:schemeClr val="accent1"/>
                </a:solidFill>
              </a:defRPr>
            </a:lvl8pPr>
            <a:lvl9pPr indent="-295275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■"/>
              <a:defRPr sz="1050">
                <a:solidFill>
                  <a:schemeClr val="accent1"/>
                </a:solidFill>
              </a:defRPr>
            </a:lvl9pPr>
          </a:lstStyle>
          <a:p/>
        </p:txBody>
      </p:sp>
      <p:cxnSp>
        <p:nvCxnSpPr>
          <p:cNvPr id="111" name="Google Shape;111;p23"/>
          <p:cNvCxnSpPr/>
          <p:nvPr/>
        </p:nvCxnSpPr>
        <p:spPr>
          <a:xfrm>
            <a:off x="3344941" y="2989350"/>
            <a:ext cx="0" cy="1603500"/>
          </a:xfrm>
          <a:prstGeom prst="straightConnector1">
            <a:avLst/>
          </a:prstGeom>
          <a:noFill/>
          <a:ln cap="flat" cmpd="sng" w="9525">
            <a:solidFill>
              <a:srgbClr val="0DFFAD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12" name="Google Shape;112;p23"/>
          <p:cNvCxnSpPr/>
          <p:nvPr/>
        </p:nvCxnSpPr>
        <p:spPr>
          <a:xfrm>
            <a:off x="6088128" y="2989350"/>
            <a:ext cx="0" cy="1603500"/>
          </a:xfrm>
          <a:prstGeom prst="straightConnector1">
            <a:avLst/>
          </a:prstGeom>
          <a:noFill/>
          <a:ln cap="flat" cmpd="sng" w="9525">
            <a:solidFill>
              <a:srgbClr val="0DFFAD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13" name="Google Shape;113;p23"/>
          <p:cNvSpPr txBox="1"/>
          <p:nvPr/>
        </p:nvSpPr>
        <p:spPr>
          <a:xfrm>
            <a:off x="277212" y="4771000"/>
            <a:ext cx="2005500" cy="23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" sz="60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© 2021 Turnitin LLC. All rights reserved.</a:t>
            </a:r>
            <a:endParaRPr sz="60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. Stats Three Numbers">
  <p:cSld name="MAIN_POINT_3_1">
    <p:bg>
      <p:bgPr>
        <a:solidFill>
          <a:schemeClr val="accen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4"/>
          <p:cNvSpPr txBox="1"/>
          <p:nvPr>
            <p:ph idx="1" type="body"/>
          </p:nvPr>
        </p:nvSpPr>
        <p:spPr>
          <a:xfrm>
            <a:off x="763200" y="990000"/>
            <a:ext cx="22608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54000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16" name="Google Shape;116;p24"/>
          <p:cNvSpPr txBox="1"/>
          <p:nvPr>
            <p:ph type="title"/>
          </p:nvPr>
        </p:nvSpPr>
        <p:spPr>
          <a:xfrm>
            <a:off x="763200" y="1533600"/>
            <a:ext cx="4507200" cy="1101600"/>
          </a:xfrm>
          <a:prstGeom prst="rect">
            <a:avLst/>
          </a:prstGeom>
        </p:spPr>
        <p:txBody>
          <a:bodyPr anchorCtr="0" anchor="t" bIns="90000" lIns="91425" spcFirstLastPara="1" rIns="91425" wrap="square" tIns="9000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/>
        </p:txBody>
      </p:sp>
      <p:sp>
        <p:nvSpPr>
          <p:cNvPr id="117" name="Google Shape;117;p24"/>
          <p:cNvSpPr txBox="1"/>
          <p:nvPr/>
        </p:nvSpPr>
        <p:spPr>
          <a:xfrm>
            <a:off x="762000" y="262800"/>
            <a:ext cx="38100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rgbClr val="0DFFAD"/>
                </a:solidFill>
              </a:rPr>
              <a:t>—</a:t>
            </a:r>
            <a:br>
              <a:rPr lang="en" sz="4600">
                <a:solidFill>
                  <a:srgbClr val="0DFFAD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000">
              <a:solidFill>
                <a:srgbClr val="0DFFAD"/>
              </a:solidFill>
            </a:endParaRPr>
          </a:p>
        </p:txBody>
      </p:sp>
      <p:sp>
        <p:nvSpPr>
          <p:cNvPr id="118" name="Google Shape;118;p24"/>
          <p:cNvSpPr txBox="1"/>
          <p:nvPr>
            <p:ph idx="2" type="body"/>
          </p:nvPr>
        </p:nvSpPr>
        <p:spPr>
          <a:xfrm>
            <a:off x="763200" y="2732400"/>
            <a:ext cx="2304000" cy="18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5275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●"/>
              <a:defRPr sz="1050"/>
            </a:lvl1pPr>
            <a:lvl2pPr indent="-295275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○"/>
              <a:defRPr sz="1050"/>
            </a:lvl2pPr>
            <a:lvl3pPr indent="-295275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■"/>
              <a:defRPr sz="1050"/>
            </a:lvl3pPr>
            <a:lvl4pPr indent="-295275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●"/>
              <a:defRPr sz="1050"/>
            </a:lvl4pPr>
            <a:lvl5pPr indent="-295275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○"/>
              <a:defRPr sz="1050"/>
            </a:lvl5pPr>
            <a:lvl6pPr indent="-295275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■"/>
              <a:defRPr sz="1050"/>
            </a:lvl6pPr>
            <a:lvl7pPr indent="-295275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●"/>
              <a:defRPr sz="1050"/>
            </a:lvl7pPr>
            <a:lvl8pPr indent="-295275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○"/>
              <a:defRPr sz="1050"/>
            </a:lvl8pPr>
            <a:lvl9pPr indent="-295275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■"/>
              <a:defRPr sz="1050"/>
            </a:lvl9pPr>
          </a:lstStyle>
          <a:p/>
        </p:txBody>
      </p:sp>
      <p:sp>
        <p:nvSpPr>
          <p:cNvPr id="119" name="Google Shape;119;p24"/>
          <p:cNvSpPr txBox="1"/>
          <p:nvPr>
            <p:ph idx="3" type="body"/>
          </p:nvPr>
        </p:nvSpPr>
        <p:spPr>
          <a:xfrm>
            <a:off x="3474000" y="2732400"/>
            <a:ext cx="2304000" cy="18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5275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●"/>
              <a:defRPr sz="1050"/>
            </a:lvl1pPr>
            <a:lvl2pPr indent="-295275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○"/>
              <a:defRPr sz="1050"/>
            </a:lvl2pPr>
            <a:lvl3pPr indent="-295275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■"/>
              <a:defRPr sz="1050"/>
            </a:lvl3pPr>
            <a:lvl4pPr indent="-295275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●"/>
              <a:defRPr sz="1050"/>
            </a:lvl4pPr>
            <a:lvl5pPr indent="-295275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○"/>
              <a:defRPr sz="1050"/>
            </a:lvl5pPr>
            <a:lvl6pPr indent="-295275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■"/>
              <a:defRPr sz="1050"/>
            </a:lvl6pPr>
            <a:lvl7pPr indent="-295275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●"/>
              <a:defRPr sz="1050"/>
            </a:lvl7pPr>
            <a:lvl8pPr indent="-295275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○"/>
              <a:defRPr sz="1050"/>
            </a:lvl8pPr>
            <a:lvl9pPr indent="-295275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■"/>
              <a:defRPr sz="1050"/>
            </a:lvl9pPr>
          </a:lstStyle>
          <a:p/>
        </p:txBody>
      </p:sp>
      <p:sp>
        <p:nvSpPr>
          <p:cNvPr id="120" name="Google Shape;120;p24"/>
          <p:cNvSpPr txBox="1"/>
          <p:nvPr>
            <p:ph idx="4" type="body"/>
          </p:nvPr>
        </p:nvSpPr>
        <p:spPr>
          <a:xfrm>
            <a:off x="6217200" y="2732400"/>
            <a:ext cx="2304000" cy="18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5275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●"/>
              <a:defRPr sz="1050"/>
            </a:lvl1pPr>
            <a:lvl2pPr indent="-295275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○"/>
              <a:defRPr sz="1050"/>
            </a:lvl2pPr>
            <a:lvl3pPr indent="-295275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■"/>
              <a:defRPr sz="1050"/>
            </a:lvl3pPr>
            <a:lvl4pPr indent="-295275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●"/>
              <a:defRPr sz="1050"/>
            </a:lvl4pPr>
            <a:lvl5pPr indent="-295275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○"/>
              <a:defRPr sz="1050"/>
            </a:lvl5pPr>
            <a:lvl6pPr indent="-295275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■"/>
              <a:defRPr sz="1050"/>
            </a:lvl6pPr>
            <a:lvl7pPr indent="-295275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●"/>
              <a:defRPr sz="1050"/>
            </a:lvl7pPr>
            <a:lvl8pPr indent="-295275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○"/>
              <a:defRPr sz="1050"/>
            </a:lvl8pPr>
            <a:lvl9pPr indent="-295275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■"/>
              <a:defRPr sz="1050"/>
            </a:lvl9pPr>
          </a:lstStyle>
          <a:p/>
        </p:txBody>
      </p:sp>
      <p:cxnSp>
        <p:nvCxnSpPr>
          <p:cNvPr id="121" name="Google Shape;121;p24"/>
          <p:cNvCxnSpPr/>
          <p:nvPr/>
        </p:nvCxnSpPr>
        <p:spPr>
          <a:xfrm>
            <a:off x="3344941" y="2989350"/>
            <a:ext cx="0" cy="1603500"/>
          </a:xfrm>
          <a:prstGeom prst="straightConnector1">
            <a:avLst/>
          </a:prstGeom>
          <a:noFill/>
          <a:ln cap="flat" cmpd="sng" w="9525">
            <a:solidFill>
              <a:srgbClr val="0096FF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22" name="Google Shape;122;p24"/>
          <p:cNvCxnSpPr/>
          <p:nvPr/>
        </p:nvCxnSpPr>
        <p:spPr>
          <a:xfrm>
            <a:off x="6088128" y="2989350"/>
            <a:ext cx="0" cy="1603500"/>
          </a:xfrm>
          <a:prstGeom prst="straightConnector1">
            <a:avLst/>
          </a:prstGeom>
          <a:noFill/>
          <a:ln cap="flat" cmpd="sng" w="9525">
            <a:solidFill>
              <a:srgbClr val="0096FF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23" name="Google Shape;123;p24"/>
          <p:cNvSpPr txBox="1"/>
          <p:nvPr/>
        </p:nvSpPr>
        <p:spPr>
          <a:xfrm>
            <a:off x="277212" y="4771000"/>
            <a:ext cx="2005500" cy="23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" sz="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© 2020 Turnitin LLC. Company confidential.</a:t>
            </a:r>
            <a:endParaRPr sz="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4" name="Google Shape;124;p24"/>
          <p:cNvPicPr preferRelativeResize="0"/>
          <p:nvPr/>
        </p:nvPicPr>
        <p:blipFill rotWithShape="1">
          <a:blip r:embed="rId2">
            <a:alphaModFix/>
          </a:blip>
          <a:srcRect b="13413" l="13413" r="13406" t="13406"/>
          <a:stretch/>
        </p:blipFill>
        <p:spPr>
          <a:xfrm>
            <a:off x="7499650" y="187241"/>
            <a:ext cx="1319491" cy="58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4"/>
          <p:cNvSpPr txBox="1"/>
          <p:nvPr/>
        </p:nvSpPr>
        <p:spPr>
          <a:xfrm>
            <a:off x="277212" y="4771000"/>
            <a:ext cx="2005500" cy="23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" sz="6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© 2021 Turnitin LLC. All rights reserved.</a:t>
            </a:r>
            <a:endParaRPr sz="6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. Stats One Number">
  <p:cSld name="MAIN_POINT_2">
    <p:bg>
      <p:bgPr>
        <a:solidFill>
          <a:schemeClr val="accent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5"/>
          <p:cNvPicPr preferRelativeResize="0"/>
          <p:nvPr/>
        </p:nvPicPr>
        <p:blipFill rotWithShape="1">
          <a:blip r:embed="rId2">
            <a:alphaModFix/>
          </a:blip>
          <a:srcRect b="13413" l="13413" r="13406" t="13406"/>
          <a:stretch/>
        </p:blipFill>
        <p:spPr>
          <a:xfrm>
            <a:off x="7499650" y="187241"/>
            <a:ext cx="1319491" cy="58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5"/>
          <p:cNvSpPr txBox="1"/>
          <p:nvPr/>
        </p:nvSpPr>
        <p:spPr>
          <a:xfrm>
            <a:off x="277212" y="4771000"/>
            <a:ext cx="2005500" cy="23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" sz="6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© 2021 Turnitin LLC. All rights reserved.</a:t>
            </a:r>
            <a:endParaRPr sz="6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" name="Google Shape;129;p25"/>
          <p:cNvSpPr txBox="1"/>
          <p:nvPr>
            <p:ph idx="1" type="body"/>
          </p:nvPr>
        </p:nvSpPr>
        <p:spPr>
          <a:xfrm>
            <a:off x="763200" y="990000"/>
            <a:ext cx="22608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30" name="Google Shape;130;p25"/>
          <p:cNvSpPr txBox="1"/>
          <p:nvPr>
            <p:ph type="title"/>
          </p:nvPr>
        </p:nvSpPr>
        <p:spPr>
          <a:xfrm>
            <a:off x="763200" y="2372400"/>
            <a:ext cx="3808800" cy="1040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31" name="Google Shape;131;p25"/>
          <p:cNvSpPr txBox="1"/>
          <p:nvPr>
            <p:ph idx="2" type="body"/>
          </p:nvPr>
        </p:nvSpPr>
        <p:spPr>
          <a:xfrm>
            <a:off x="763200" y="3412800"/>
            <a:ext cx="3808800" cy="918000"/>
          </a:xfrm>
          <a:prstGeom prst="rect">
            <a:avLst/>
          </a:prstGeom>
        </p:spPr>
        <p:txBody>
          <a:bodyPr anchorCtr="0" anchor="t" bIns="91425" lIns="91425" spcFirstLastPara="1" rIns="91425" wrap="square" tIns="306000">
            <a:noAutofit/>
          </a:bodyPr>
          <a:lstStyle>
            <a:lvl1pPr indent="-295275" lvl="0" marL="457200" rtl="0">
              <a:spcBef>
                <a:spcPts val="0"/>
              </a:spcBef>
              <a:spcAft>
                <a:spcPts val="0"/>
              </a:spcAft>
              <a:buSzPts val="1050"/>
              <a:buChar char="●"/>
              <a:defRPr sz="1050"/>
            </a:lvl1pPr>
            <a:lvl2pPr indent="-295275" lvl="1" marL="914400" rtl="0">
              <a:spcBef>
                <a:spcPts val="1600"/>
              </a:spcBef>
              <a:spcAft>
                <a:spcPts val="0"/>
              </a:spcAft>
              <a:buSzPts val="1050"/>
              <a:buChar char="○"/>
              <a:defRPr sz="1050"/>
            </a:lvl2pPr>
            <a:lvl3pPr indent="-295275" lvl="2" marL="1371600" rtl="0">
              <a:spcBef>
                <a:spcPts val="1600"/>
              </a:spcBef>
              <a:spcAft>
                <a:spcPts val="0"/>
              </a:spcAft>
              <a:buSzPts val="1050"/>
              <a:buChar char="■"/>
              <a:defRPr sz="1050"/>
            </a:lvl3pPr>
            <a:lvl4pPr indent="-295275" lvl="3" marL="1828800" rtl="0">
              <a:spcBef>
                <a:spcPts val="1600"/>
              </a:spcBef>
              <a:spcAft>
                <a:spcPts val="0"/>
              </a:spcAft>
              <a:buSzPts val="1050"/>
              <a:buChar char="●"/>
              <a:defRPr sz="1050"/>
            </a:lvl4pPr>
            <a:lvl5pPr indent="-295275" lvl="4" marL="2286000" rtl="0">
              <a:spcBef>
                <a:spcPts val="1600"/>
              </a:spcBef>
              <a:spcAft>
                <a:spcPts val="0"/>
              </a:spcAft>
              <a:buSzPts val="1050"/>
              <a:buChar char="○"/>
              <a:defRPr sz="1050"/>
            </a:lvl5pPr>
            <a:lvl6pPr indent="-295275" lvl="5" marL="2743200" rtl="0">
              <a:spcBef>
                <a:spcPts val="1600"/>
              </a:spcBef>
              <a:spcAft>
                <a:spcPts val="0"/>
              </a:spcAft>
              <a:buSzPts val="1050"/>
              <a:buChar char="■"/>
              <a:defRPr sz="1050"/>
            </a:lvl6pPr>
            <a:lvl7pPr indent="-295275" lvl="6" marL="3200400" rtl="0">
              <a:spcBef>
                <a:spcPts val="1600"/>
              </a:spcBef>
              <a:spcAft>
                <a:spcPts val="0"/>
              </a:spcAft>
              <a:buSzPts val="1050"/>
              <a:buChar char="●"/>
              <a:defRPr sz="1050"/>
            </a:lvl7pPr>
            <a:lvl8pPr indent="-295275" lvl="7" marL="3657600" rtl="0">
              <a:spcBef>
                <a:spcPts val="1600"/>
              </a:spcBef>
              <a:spcAft>
                <a:spcPts val="0"/>
              </a:spcAft>
              <a:buSzPts val="1050"/>
              <a:buChar char="○"/>
              <a:defRPr sz="1050"/>
            </a:lvl8pPr>
            <a:lvl9pPr indent="-295275" lvl="8" marL="4114800" rtl="0">
              <a:spcBef>
                <a:spcPts val="1600"/>
              </a:spcBef>
              <a:spcAft>
                <a:spcPts val="1600"/>
              </a:spcAft>
              <a:buSzPts val="1050"/>
              <a:buChar char="■"/>
              <a:defRPr sz="1050"/>
            </a:lvl9pPr>
          </a:lstStyle>
          <a:p/>
        </p:txBody>
      </p:sp>
      <p:sp>
        <p:nvSpPr>
          <p:cNvPr id="132" name="Google Shape;132;p25"/>
          <p:cNvSpPr txBox="1"/>
          <p:nvPr/>
        </p:nvSpPr>
        <p:spPr>
          <a:xfrm>
            <a:off x="762000" y="277339"/>
            <a:ext cx="38100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rgbClr val="0DFFAD"/>
                </a:solidFill>
              </a:rPr>
              <a:t>—</a:t>
            </a:r>
            <a:br>
              <a:rPr lang="en" sz="4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000">
              <a:solidFill>
                <a:srgbClr val="B2C4C7"/>
              </a:solidFill>
            </a:endParaRPr>
          </a:p>
        </p:txBody>
      </p:sp>
      <p:sp>
        <p:nvSpPr>
          <p:cNvPr id="133" name="Google Shape;133;p25"/>
          <p:cNvSpPr txBox="1"/>
          <p:nvPr>
            <p:ph idx="3" type="body"/>
          </p:nvPr>
        </p:nvSpPr>
        <p:spPr>
          <a:xfrm>
            <a:off x="5713800" y="2372400"/>
            <a:ext cx="3054000" cy="13716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indent="-9144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0"/>
              <a:buChar char="●"/>
              <a:defRPr sz="10800">
                <a:solidFill>
                  <a:schemeClr val="dk1"/>
                </a:solidFill>
              </a:defRPr>
            </a:lvl1pPr>
            <a:lvl2pPr indent="-9144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800"/>
              <a:buChar char="○"/>
              <a:defRPr sz="10800">
                <a:solidFill>
                  <a:schemeClr val="dk1"/>
                </a:solidFill>
              </a:defRPr>
            </a:lvl2pPr>
            <a:lvl3pPr indent="-9144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800"/>
              <a:buChar char="■"/>
              <a:defRPr sz="10800">
                <a:solidFill>
                  <a:schemeClr val="dk1"/>
                </a:solidFill>
              </a:defRPr>
            </a:lvl3pPr>
            <a:lvl4pPr indent="-9144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800"/>
              <a:buChar char="●"/>
              <a:defRPr sz="10800">
                <a:solidFill>
                  <a:schemeClr val="dk1"/>
                </a:solidFill>
              </a:defRPr>
            </a:lvl4pPr>
            <a:lvl5pPr indent="-9144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800"/>
              <a:buChar char="○"/>
              <a:defRPr sz="10800">
                <a:solidFill>
                  <a:schemeClr val="dk1"/>
                </a:solidFill>
              </a:defRPr>
            </a:lvl5pPr>
            <a:lvl6pPr indent="-9144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800"/>
              <a:buChar char="■"/>
              <a:defRPr sz="10800">
                <a:solidFill>
                  <a:schemeClr val="dk1"/>
                </a:solidFill>
              </a:defRPr>
            </a:lvl6pPr>
            <a:lvl7pPr indent="-9144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800"/>
              <a:buChar char="●"/>
              <a:defRPr sz="10800">
                <a:solidFill>
                  <a:schemeClr val="dk1"/>
                </a:solidFill>
              </a:defRPr>
            </a:lvl7pPr>
            <a:lvl8pPr indent="-9144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800"/>
              <a:buChar char="○"/>
              <a:defRPr sz="10800">
                <a:solidFill>
                  <a:schemeClr val="dk1"/>
                </a:solidFill>
              </a:defRPr>
            </a:lvl8pPr>
            <a:lvl9pPr indent="-9144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0800"/>
              <a:buChar char="■"/>
              <a:defRPr sz="10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4" name="Google Shape;134;p25"/>
          <p:cNvSpPr txBox="1"/>
          <p:nvPr>
            <p:ph idx="4" type="body"/>
          </p:nvPr>
        </p:nvSpPr>
        <p:spPr>
          <a:xfrm>
            <a:off x="5713800" y="3412800"/>
            <a:ext cx="3054000" cy="918000"/>
          </a:xfrm>
          <a:prstGeom prst="rect">
            <a:avLst/>
          </a:prstGeom>
        </p:spPr>
        <p:txBody>
          <a:bodyPr anchorCtr="0" anchor="t" bIns="91425" lIns="91425" spcFirstLastPara="1" rIns="91425" wrap="square" tIns="306000">
            <a:noAutofit/>
          </a:bodyPr>
          <a:lstStyle>
            <a:lvl1pPr indent="-295275" lvl="0" marL="457200" rtl="0">
              <a:spcBef>
                <a:spcPts val="0"/>
              </a:spcBef>
              <a:spcAft>
                <a:spcPts val="0"/>
              </a:spcAft>
              <a:buSzPts val="1050"/>
              <a:buChar char="●"/>
              <a:defRPr sz="1050"/>
            </a:lvl1pPr>
            <a:lvl2pPr indent="-295275" lvl="1" marL="914400" rtl="0">
              <a:spcBef>
                <a:spcPts val="1600"/>
              </a:spcBef>
              <a:spcAft>
                <a:spcPts val="0"/>
              </a:spcAft>
              <a:buSzPts val="1050"/>
              <a:buChar char="○"/>
              <a:defRPr sz="1050"/>
            </a:lvl2pPr>
            <a:lvl3pPr indent="-295275" lvl="2" marL="1371600" rtl="0">
              <a:spcBef>
                <a:spcPts val="1600"/>
              </a:spcBef>
              <a:spcAft>
                <a:spcPts val="0"/>
              </a:spcAft>
              <a:buSzPts val="1050"/>
              <a:buChar char="■"/>
              <a:defRPr sz="1050"/>
            </a:lvl3pPr>
            <a:lvl4pPr indent="-295275" lvl="3" marL="1828800" rtl="0">
              <a:spcBef>
                <a:spcPts val="1600"/>
              </a:spcBef>
              <a:spcAft>
                <a:spcPts val="0"/>
              </a:spcAft>
              <a:buSzPts val="1050"/>
              <a:buChar char="●"/>
              <a:defRPr sz="1050"/>
            </a:lvl4pPr>
            <a:lvl5pPr indent="-295275" lvl="4" marL="2286000" rtl="0">
              <a:spcBef>
                <a:spcPts val="1600"/>
              </a:spcBef>
              <a:spcAft>
                <a:spcPts val="0"/>
              </a:spcAft>
              <a:buSzPts val="1050"/>
              <a:buChar char="○"/>
              <a:defRPr sz="1050"/>
            </a:lvl5pPr>
            <a:lvl6pPr indent="-295275" lvl="5" marL="2743200" rtl="0">
              <a:spcBef>
                <a:spcPts val="1600"/>
              </a:spcBef>
              <a:spcAft>
                <a:spcPts val="0"/>
              </a:spcAft>
              <a:buSzPts val="1050"/>
              <a:buChar char="■"/>
              <a:defRPr sz="1050"/>
            </a:lvl6pPr>
            <a:lvl7pPr indent="-295275" lvl="6" marL="3200400" rtl="0">
              <a:spcBef>
                <a:spcPts val="1600"/>
              </a:spcBef>
              <a:spcAft>
                <a:spcPts val="0"/>
              </a:spcAft>
              <a:buSzPts val="1050"/>
              <a:buChar char="●"/>
              <a:defRPr sz="1050"/>
            </a:lvl7pPr>
            <a:lvl8pPr indent="-295275" lvl="7" marL="3657600" rtl="0">
              <a:spcBef>
                <a:spcPts val="1600"/>
              </a:spcBef>
              <a:spcAft>
                <a:spcPts val="0"/>
              </a:spcAft>
              <a:buSzPts val="1050"/>
              <a:buChar char="○"/>
              <a:defRPr sz="1050"/>
            </a:lvl8pPr>
            <a:lvl9pPr indent="-295275" lvl="8" marL="4114800" rtl="0">
              <a:spcBef>
                <a:spcPts val="1600"/>
              </a:spcBef>
              <a:spcAft>
                <a:spcPts val="1600"/>
              </a:spcAft>
              <a:buSzPts val="1050"/>
              <a:buChar char="■"/>
              <a:defRPr sz="105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. Product Snippet &amp; Copy">
  <p:cSld name="SECTION_TITLE_AND_DESCRIPTION_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title"/>
          </p:nvPr>
        </p:nvSpPr>
        <p:spPr>
          <a:xfrm>
            <a:off x="4742400" y="1090800"/>
            <a:ext cx="3049200" cy="446400"/>
          </a:xfrm>
          <a:prstGeom prst="rect">
            <a:avLst/>
          </a:prstGeom>
        </p:spPr>
        <p:txBody>
          <a:bodyPr anchorCtr="0" anchor="t" bIns="91425" lIns="91425" spcFirstLastPara="1" rIns="91425" wrap="square" tIns="18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7" name="Google Shape;137;p26"/>
          <p:cNvSpPr txBox="1"/>
          <p:nvPr>
            <p:ph idx="1" type="body"/>
          </p:nvPr>
        </p:nvSpPr>
        <p:spPr>
          <a:xfrm>
            <a:off x="4742400" y="1695600"/>
            <a:ext cx="3571200" cy="1551600"/>
          </a:xfrm>
          <a:prstGeom prst="rect">
            <a:avLst/>
          </a:prstGeom>
        </p:spPr>
        <p:txBody>
          <a:bodyPr anchorCtr="0" anchor="t" bIns="91425" lIns="91425" spcFirstLastPara="1" rIns="91425" wrap="square" tIns="162000">
            <a:noAutofit/>
          </a:bodyPr>
          <a:lstStyle>
            <a:lvl1pPr indent="-295275" lvl="0" marL="457200" rtl="0">
              <a:spcBef>
                <a:spcPts val="1000"/>
              </a:spcBef>
              <a:spcAft>
                <a:spcPts val="0"/>
              </a:spcAft>
              <a:buSzPts val="1050"/>
              <a:buChar char="●"/>
              <a:defRPr sz="1050"/>
            </a:lvl1pPr>
            <a:lvl2pPr indent="-295275" lvl="1" marL="914400" rtl="0">
              <a:spcBef>
                <a:spcPts val="1000"/>
              </a:spcBef>
              <a:spcAft>
                <a:spcPts val="0"/>
              </a:spcAft>
              <a:buSzPts val="1050"/>
              <a:buChar char="○"/>
              <a:defRPr sz="1050"/>
            </a:lvl2pPr>
            <a:lvl3pPr indent="-295275" lvl="2" marL="1371600" rtl="0">
              <a:spcBef>
                <a:spcPts val="1000"/>
              </a:spcBef>
              <a:spcAft>
                <a:spcPts val="0"/>
              </a:spcAft>
              <a:buSzPts val="1050"/>
              <a:buChar char="■"/>
              <a:defRPr sz="1050"/>
            </a:lvl3pPr>
            <a:lvl4pPr indent="-295275" lvl="3" marL="1828800" rtl="0">
              <a:spcBef>
                <a:spcPts val="1000"/>
              </a:spcBef>
              <a:spcAft>
                <a:spcPts val="0"/>
              </a:spcAft>
              <a:buSzPts val="1050"/>
              <a:buChar char="●"/>
              <a:defRPr sz="1050"/>
            </a:lvl4pPr>
            <a:lvl5pPr indent="-295275" lvl="4" marL="2286000" rtl="0">
              <a:spcBef>
                <a:spcPts val="1000"/>
              </a:spcBef>
              <a:spcAft>
                <a:spcPts val="0"/>
              </a:spcAft>
              <a:buSzPts val="1050"/>
              <a:buChar char="○"/>
              <a:defRPr sz="1050"/>
            </a:lvl5pPr>
            <a:lvl6pPr indent="-295275" lvl="5" marL="2743200" rtl="0">
              <a:spcBef>
                <a:spcPts val="1000"/>
              </a:spcBef>
              <a:spcAft>
                <a:spcPts val="0"/>
              </a:spcAft>
              <a:buSzPts val="1050"/>
              <a:buChar char="■"/>
              <a:defRPr sz="1050"/>
            </a:lvl6pPr>
            <a:lvl7pPr indent="-295275" lvl="6" marL="3200400" rtl="0">
              <a:spcBef>
                <a:spcPts val="1000"/>
              </a:spcBef>
              <a:spcAft>
                <a:spcPts val="0"/>
              </a:spcAft>
              <a:buSzPts val="1050"/>
              <a:buChar char="●"/>
              <a:defRPr sz="1050"/>
            </a:lvl7pPr>
            <a:lvl8pPr indent="-295275" lvl="7" marL="3657600" rtl="0">
              <a:spcBef>
                <a:spcPts val="1000"/>
              </a:spcBef>
              <a:spcAft>
                <a:spcPts val="0"/>
              </a:spcAft>
              <a:buSzPts val="1050"/>
              <a:buChar char="○"/>
              <a:defRPr sz="1050"/>
            </a:lvl8pPr>
            <a:lvl9pPr indent="-295275" lvl="8" marL="4114800" rtl="0">
              <a:spcBef>
                <a:spcPts val="1000"/>
              </a:spcBef>
              <a:spcAft>
                <a:spcPts val="1000"/>
              </a:spcAft>
              <a:buSzPts val="1050"/>
              <a:buChar char="■"/>
              <a:defRPr sz="1050"/>
            </a:lvl9pPr>
          </a:lstStyle>
          <a:p/>
        </p:txBody>
      </p:sp>
      <p:pic>
        <p:nvPicPr>
          <p:cNvPr id="138" name="Google Shape;138;p26"/>
          <p:cNvPicPr preferRelativeResize="0"/>
          <p:nvPr/>
        </p:nvPicPr>
        <p:blipFill rotWithShape="1">
          <a:blip r:embed="rId2">
            <a:alphaModFix/>
          </a:blip>
          <a:srcRect b="13413" l="13413" r="13406" t="13406"/>
          <a:stretch/>
        </p:blipFill>
        <p:spPr>
          <a:xfrm>
            <a:off x="7499650" y="187241"/>
            <a:ext cx="1319491" cy="58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6"/>
          <p:cNvSpPr txBox="1"/>
          <p:nvPr/>
        </p:nvSpPr>
        <p:spPr>
          <a:xfrm>
            <a:off x="277212" y="4771000"/>
            <a:ext cx="2005500" cy="23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" sz="6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© 2021 Turnitin LLC. All rights reserved.</a:t>
            </a:r>
            <a:endParaRPr sz="6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. Product Snippet &amp; Copy 1">
  <p:cSld name="SECTION_TITLE_AND_DESCRIPTION_1_1">
    <p:bg>
      <p:bgPr>
        <a:solidFill>
          <a:schemeClr val="accent1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title"/>
          </p:nvPr>
        </p:nvSpPr>
        <p:spPr>
          <a:xfrm>
            <a:off x="4742400" y="1090800"/>
            <a:ext cx="3049200" cy="446400"/>
          </a:xfrm>
          <a:prstGeom prst="rect">
            <a:avLst/>
          </a:prstGeom>
        </p:spPr>
        <p:txBody>
          <a:bodyPr anchorCtr="0" anchor="t" bIns="91425" lIns="91425" spcFirstLastPara="1" rIns="91425" wrap="square" tIns="18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2" name="Google Shape;142;p27"/>
          <p:cNvSpPr txBox="1"/>
          <p:nvPr>
            <p:ph idx="1" type="body"/>
          </p:nvPr>
        </p:nvSpPr>
        <p:spPr>
          <a:xfrm>
            <a:off x="4742400" y="1695600"/>
            <a:ext cx="3571200" cy="1551600"/>
          </a:xfrm>
          <a:prstGeom prst="rect">
            <a:avLst/>
          </a:prstGeom>
        </p:spPr>
        <p:txBody>
          <a:bodyPr anchorCtr="0" anchor="t" bIns="91425" lIns="91425" spcFirstLastPara="1" rIns="91425" wrap="square" tIns="162000">
            <a:noAutofit/>
          </a:bodyPr>
          <a:lstStyle>
            <a:lvl1pPr indent="-295275" lvl="0" marL="457200" rtl="0">
              <a:spcBef>
                <a:spcPts val="1000"/>
              </a:spcBef>
              <a:spcAft>
                <a:spcPts val="0"/>
              </a:spcAft>
              <a:buSzPts val="1050"/>
              <a:buChar char="●"/>
              <a:defRPr sz="1050"/>
            </a:lvl1pPr>
            <a:lvl2pPr indent="-295275" lvl="1" marL="914400" rtl="0">
              <a:spcBef>
                <a:spcPts val="1000"/>
              </a:spcBef>
              <a:spcAft>
                <a:spcPts val="0"/>
              </a:spcAft>
              <a:buSzPts val="1050"/>
              <a:buChar char="○"/>
              <a:defRPr sz="1050"/>
            </a:lvl2pPr>
            <a:lvl3pPr indent="-295275" lvl="2" marL="1371600" rtl="0">
              <a:spcBef>
                <a:spcPts val="1000"/>
              </a:spcBef>
              <a:spcAft>
                <a:spcPts val="0"/>
              </a:spcAft>
              <a:buSzPts val="1050"/>
              <a:buChar char="■"/>
              <a:defRPr sz="1050"/>
            </a:lvl3pPr>
            <a:lvl4pPr indent="-295275" lvl="3" marL="1828800" rtl="0">
              <a:spcBef>
                <a:spcPts val="1000"/>
              </a:spcBef>
              <a:spcAft>
                <a:spcPts val="0"/>
              </a:spcAft>
              <a:buSzPts val="1050"/>
              <a:buChar char="●"/>
              <a:defRPr sz="1050"/>
            </a:lvl4pPr>
            <a:lvl5pPr indent="-295275" lvl="4" marL="2286000" rtl="0">
              <a:spcBef>
                <a:spcPts val="1000"/>
              </a:spcBef>
              <a:spcAft>
                <a:spcPts val="0"/>
              </a:spcAft>
              <a:buSzPts val="1050"/>
              <a:buChar char="○"/>
              <a:defRPr sz="1050"/>
            </a:lvl5pPr>
            <a:lvl6pPr indent="-295275" lvl="5" marL="2743200" rtl="0">
              <a:spcBef>
                <a:spcPts val="1000"/>
              </a:spcBef>
              <a:spcAft>
                <a:spcPts val="0"/>
              </a:spcAft>
              <a:buSzPts val="1050"/>
              <a:buChar char="■"/>
              <a:defRPr sz="1050"/>
            </a:lvl6pPr>
            <a:lvl7pPr indent="-295275" lvl="6" marL="3200400" rtl="0">
              <a:spcBef>
                <a:spcPts val="1000"/>
              </a:spcBef>
              <a:spcAft>
                <a:spcPts val="0"/>
              </a:spcAft>
              <a:buSzPts val="1050"/>
              <a:buChar char="●"/>
              <a:defRPr sz="1050"/>
            </a:lvl7pPr>
            <a:lvl8pPr indent="-295275" lvl="7" marL="3657600" rtl="0">
              <a:spcBef>
                <a:spcPts val="1000"/>
              </a:spcBef>
              <a:spcAft>
                <a:spcPts val="0"/>
              </a:spcAft>
              <a:buSzPts val="1050"/>
              <a:buChar char="○"/>
              <a:defRPr sz="1050"/>
            </a:lvl8pPr>
            <a:lvl9pPr indent="-295275" lvl="8" marL="4114800" rtl="0">
              <a:spcBef>
                <a:spcPts val="1000"/>
              </a:spcBef>
              <a:spcAft>
                <a:spcPts val="1000"/>
              </a:spcAft>
              <a:buSzPts val="1050"/>
              <a:buChar char="■"/>
              <a:defRPr sz="1050"/>
            </a:lvl9pPr>
          </a:lstStyle>
          <a:p/>
        </p:txBody>
      </p:sp>
      <p:pic>
        <p:nvPicPr>
          <p:cNvPr id="143" name="Google Shape;143;p27"/>
          <p:cNvPicPr preferRelativeResize="0"/>
          <p:nvPr/>
        </p:nvPicPr>
        <p:blipFill rotWithShape="1">
          <a:blip r:embed="rId2">
            <a:alphaModFix/>
          </a:blip>
          <a:srcRect b="13413" l="13413" r="13406" t="13406"/>
          <a:stretch/>
        </p:blipFill>
        <p:spPr>
          <a:xfrm>
            <a:off x="7499650" y="187241"/>
            <a:ext cx="1319491" cy="58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7"/>
          <p:cNvSpPr txBox="1"/>
          <p:nvPr/>
        </p:nvSpPr>
        <p:spPr>
          <a:xfrm>
            <a:off x="277212" y="4771000"/>
            <a:ext cx="2005500" cy="23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" sz="6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© 2021 Turnitin LLC. All rights reserved.</a:t>
            </a:r>
            <a:endParaRPr sz="6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5" name="Google Shape;14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04325" y="935980"/>
            <a:ext cx="6584350" cy="3641802"/>
          </a:xfrm>
          <a:prstGeom prst="rect">
            <a:avLst/>
          </a:prstGeom>
          <a:noFill/>
          <a:ln>
            <a:noFill/>
          </a:ln>
          <a:effectLst>
            <a:reflection blurRad="0" dir="0" dist="0" endA="0" endPos="3000" fadeDir="5400012" kx="0" rotWithShape="0" algn="bl" stA="24000" stPos="0" sy="-100000" ky="0"/>
          </a:effectLst>
        </p:spPr>
      </p:pic>
      <p:sp>
        <p:nvSpPr>
          <p:cNvPr id="146" name="Google Shape;146;p27"/>
          <p:cNvSpPr txBox="1"/>
          <p:nvPr/>
        </p:nvSpPr>
        <p:spPr>
          <a:xfrm>
            <a:off x="4741200" y="360000"/>
            <a:ext cx="38100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rgbClr val="0DFFAD"/>
                </a:solidFill>
              </a:rPr>
              <a:t>—</a:t>
            </a:r>
            <a:br>
              <a:rPr lang="en" sz="4600">
                <a:solidFill>
                  <a:srgbClr val="FFE500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000">
              <a:solidFill>
                <a:srgbClr val="FFE5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. Product Snippet &amp; Copy 1 1">
  <p:cSld name="SECTION_TITLE_AND_DESCRIPTION_1_1_1">
    <p:bg>
      <p:bgPr>
        <a:solidFill>
          <a:schemeClr val="accen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/>
          <p:nvPr>
            <p:ph type="title"/>
          </p:nvPr>
        </p:nvSpPr>
        <p:spPr>
          <a:xfrm>
            <a:off x="2017350" y="523850"/>
            <a:ext cx="4865400" cy="446400"/>
          </a:xfrm>
          <a:prstGeom prst="rect">
            <a:avLst/>
          </a:prstGeom>
        </p:spPr>
        <p:txBody>
          <a:bodyPr anchorCtr="0" anchor="t" bIns="91425" lIns="91425" spcFirstLastPara="1" rIns="91425" wrap="square" tIns="180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9" name="Google Shape;149;p28"/>
          <p:cNvSpPr txBox="1"/>
          <p:nvPr>
            <p:ph idx="1" type="body"/>
          </p:nvPr>
        </p:nvSpPr>
        <p:spPr>
          <a:xfrm>
            <a:off x="4742400" y="1695600"/>
            <a:ext cx="3571200" cy="1551600"/>
          </a:xfrm>
          <a:prstGeom prst="rect">
            <a:avLst/>
          </a:prstGeom>
        </p:spPr>
        <p:txBody>
          <a:bodyPr anchorCtr="0" anchor="t" bIns="91425" lIns="91425" spcFirstLastPara="1" rIns="91425" wrap="square" tIns="162000">
            <a:noAutofit/>
          </a:bodyPr>
          <a:lstStyle>
            <a:lvl1pPr indent="-295275" lvl="0" marL="457200" rtl="0">
              <a:spcBef>
                <a:spcPts val="1000"/>
              </a:spcBef>
              <a:spcAft>
                <a:spcPts val="0"/>
              </a:spcAft>
              <a:buSzPts val="1050"/>
              <a:buChar char="●"/>
              <a:defRPr sz="1050"/>
            </a:lvl1pPr>
            <a:lvl2pPr indent="-295275" lvl="1" marL="914400" rtl="0">
              <a:spcBef>
                <a:spcPts val="1000"/>
              </a:spcBef>
              <a:spcAft>
                <a:spcPts val="0"/>
              </a:spcAft>
              <a:buSzPts val="1050"/>
              <a:buChar char="○"/>
              <a:defRPr sz="1050"/>
            </a:lvl2pPr>
            <a:lvl3pPr indent="-295275" lvl="2" marL="1371600" rtl="0">
              <a:spcBef>
                <a:spcPts val="1000"/>
              </a:spcBef>
              <a:spcAft>
                <a:spcPts val="0"/>
              </a:spcAft>
              <a:buSzPts val="1050"/>
              <a:buChar char="■"/>
              <a:defRPr sz="1050"/>
            </a:lvl3pPr>
            <a:lvl4pPr indent="-295275" lvl="3" marL="1828800" rtl="0">
              <a:spcBef>
                <a:spcPts val="1000"/>
              </a:spcBef>
              <a:spcAft>
                <a:spcPts val="0"/>
              </a:spcAft>
              <a:buSzPts val="1050"/>
              <a:buChar char="●"/>
              <a:defRPr sz="1050"/>
            </a:lvl4pPr>
            <a:lvl5pPr indent="-295275" lvl="4" marL="2286000" rtl="0">
              <a:spcBef>
                <a:spcPts val="1000"/>
              </a:spcBef>
              <a:spcAft>
                <a:spcPts val="0"/>
              </a:spcAft>
              <a:buSzPts val="1050"/>
              <a:buChar char="○"/>
              <a:defRPr sz="1050"/>
            </a:lvl5pPr>
            <a:lvl6pPr indent="-295275" lvl="5" marL="2743200" rtl="0">
              <a:spcBef>
                <a:spcPts val="1000"/>
              </a:spcBef>
              <a:spcAft>
                <a:spcPts val="0"/>
              </a:spcAft>
              <a:buSzPts val="1050"/>
              <a:buChar char="■"/>
              <a:defRPr sz="1050"/>
            </a:lvl6pPr>
            <a:lvl7pPr indent="-295275" lvl="6" marL="3200400" rtl="0">
              <a:spcBef>
                <a:spcPts val="1000"/>
              </a:spcBef>
              <a:spcAft>
                <a:spcPts val="0"/>
              </a:spcAft>
              <a:buSzPts val="1050"/>
              <a:buChar char="●"/>
              <a:defRPr sz="1050"/>
            </a:lvl7pPr>
            <a:lvl8pPr indent="-295275" lvl="7" marL="3657600" rtl="0">
              <a:spcBef>
                <a:spcPts val="1000"/>
              </a:spcBef>
              <a:spcAft>
                <a:spcPts val="0"/>
              </a:spcAft>
              <a:buSzPts val="1050"/>
              <a:buChar char="○"/>
              <a:defRPr sz="1050"/>
            </a:lvl8pPr>
            <a:lvl9pPr indent="-295275" lvl="8" marL="4114800" rtl="0">
              <a:spcBef>
                <a:spcPts val="1000"/>
              </a:spcBef>
              <a:spcAft>
                <a:spcPts val="1000"/>
              </a:spcAft>
              <a:buSzPts val="1050"/>
              <a:buChar char="■"/>
              <a:defRPr sz="1050"/>
            </a:lvl9pPr>
          </a:lstStyle>
          <a:p/>
        </p:txBody>
      </p:sp>
      <p:pic>
        <p:nvPicPr>
          <p:cNvPr id="150" name="Google Shape;150;p28"/>
          <p:cNvPicPr preferRelativeResize="0"/>
          <p:nvPr/>
        </p:nvPicPr>
        <p:blipFill rotWithShape="1">
          <a:blip r:embed="rId2">
            <a:alphaModFix/>
          </a:blip>
          <a:srcRect b="13413" l="13413" r="13406" t="13406"/>
          <a:stretch/>
        </p:blipFill>
        <p:spPr>
          <a:xfrm>
            <a:off x="7499650" y="187241"/>
            <a:ext cx="1319491" cy="58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8"/>
          <p:cNvSpPr txBox="1"/>
          <p:nvPr/>
        </p:nvSpPr>
        <p:spPr>
          <a:xfrm>
            <a:off x="277212" y="4771000"/>
            <a:ext cx="2005500" cy="23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" sz="6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© 2021 Turnitin LLC. All rights reserved.</a:t>
            </a:r>
            <a:endParaRPr sz="6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2" name="Google Shape;15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9043" y="1223914"/>
            <a:ext cx="5925914" cy="3268230"/>
          </a:xfrm>
          <a:prstGeom prst="rect">
            <a:avLst/>
          </a:prstGeom>
          <a:noFill/>
          <a:ln>
            <a:noFill/>
          </a:ln>
          <a:effectLst>
            <a:reflection blurRad="0" dir="0" dist="0" endA="0" endPos="3000" fadeDir="5400012" kx="0" rotWithShape="0" algn="bl" stA="24000" stPos="0" sy="-100000" ky="0"/>
          </a:effectLst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. Product Snippet &amp; Copy 1 2">
  <p:cSld name="SECTION_TITLE_AND_DESCRIPTION_1_1_2">
    <p:bg>
      <p:bgPr>
        <a:solidFill>
          <a:schemeClr val="accent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/>
          <p:nvPr>
            <p:ph type="title"/>
          </p:nvPr>
        </p:nvSpPr>
        <p:spPr>
          <a:xfrm>
            <a:off x="819775" y="1090800"/>
            <a:ext cx="3049200" cy="446400"/>
          </a:xfrm>
          <a:prstGeom prst="rect">
            <a:avLst/>
          </a:prstGeom>
        </p:spPr>
        <p:txBody>
          <a:bodyPr anchorCtr="0" anchor="t" bIns="91425" lIns="91425" spcFirstLastPara="1" rIns="91425" wrap="square" tIns="18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5" name="Google Shape;155;p29"/>
          <p:cNvSpPr txBox="1"/>
          <p:nvPr>
            <p:ph idx="1" type="body"/>
          </p:nvPr>
        </p:nvSpPr>
        <p:spPr>
          <a:xfrm>
            <a:off x="909425" y="1695600"/>
            <a:ext cx="3571200" cy="1551600"/>
          </a:xfrm>
          <a:prstGeom prst="rect">
            <a:avLst/>
          </a:prstGeom>
        </p:spPr>
        <p:txBody>
          <a:bodyPr anchorCtr="0" anchor="t" bIns="91425" lIns="91425" spcFirstLastPara="1" rIns="91425" wrap="square" tIns="162000">
            <a:noAutofit/>
          </a:bodyPr>
          <a:lstStyle>
            <a:lvl1pPr indent="-295275" lvl="0" marL="457200" rtl="0">
              <a:spcBef>
                <a:spcPts val="1000"/>
              </a:spcBef>
              <a:spcAft>
                <a:spcPts val="0"/>
              </a:spcAft>
              <a:buSzPts val="1050"/>
              <a:buChar char="●"/>
              <a:defRPr sz="1050"/>
            </a:lvl1pPr>
            <a:lvl2pPr indent="-295275" lvl="1" marL="914400" rtl="0">
              <a:spcBef>
                <a:spcPts val="1000"/>
              </a:spcBef>
              <a:spcAft>
                <a:spcPts val="0"/>
              </a:spcAft>
              <a:buSzPts val="1050"/>
              <a:buChar char="○"/>
              <a:defRPr sz="1050"/>
            </a:lvl2pPr>
            <a:lvl3pPr indent="-295275" lvl="2" marL="1371600" rtl="0">
              <a:spcBef>
                <a:spcPts val="1000"/>
              </a:spcBef>
              <a:spcAft>
                <a:spcPts val="0"/>
              </a:spcAft>
              <a:buSzPts val="1050"/>
              <a:buChar char="■"/>
              <a:defRPr sz="1050"/>
            </a:lvl3pPr>
            <a:lvl4pPr indent="-295275" lvl="3" marL="1828800" rtl="0">
              <a:spcBef>
                <a:spcPts val="1000"/>
              </a:spcBef>
              <a:spcAft>
                <a:spcPts val="0"/>
              </a:spcAft>
              <a:buSzPts val="1050"/>
              <a:buChar char="●"/>
              <a:defRPr sz="1050"/>
            </a:lvl4pPr>
            <a:lvl5pPr indent="-295275" lvl="4" marL="2286000" rtl="0">
              <a:spcBef>
                <a:spcPts val="1000"/>
              </a:spcBef>
              <a:spcAft>
                <a:spcPts val="0"/>
              </a:spcAft>
              <a:buSzPts val="1050"/>
              <a:buChar char="○"/>
              <a:defRPr sz="1050"/>
            </a:lvl5pPr>
            <a:lvl6pPr indent="-295275" lvl="5" marL="2743200" rtl="0">
              <a:spcBef>
                <a:spcPts val="1000"/>
              </a:spcBef>
              <a:spcAft>
                <a:spcPts val="0"/>
              </a:spcAft>
              <a:buSzPts val="1050"/>
              <a:buChar char="■"/>
              <a:defRPr sz="1050"/>
            </a:lvl6pPr>
            <a:lvl7pPr indent="-295275" lvl="6" marL="3200400" rtl="0">
              <a:spcBef>
                <a:spcPts val="1000"/>
              </a:spcBef>
              <a:spcAft>
                <a:spcPts val="0"/>
              </a:spcAft>
              <a:buSzPts val="1050"/>
              <a:buChar char="●"/>
              <a:defRPr sz="1050"/>
            </a:lvl7pPr>
            <a:lvl8pPr indent="-295275" lvl="7" marL="3657600" rtl="0">
              <a:spcBef>
                <a:spcPts val="1000"/>
              </a:spcBef>
              <a:spcAft>
                <a:spcPts val="0"/>
              </a:spcAft>
              <a:buSzPts val="1050"/>
              <a:buChar char="○"/>
              <a:defRPr sz="1050"/>
            </a:lvl8pPr>
            <a:lvl9pPr indent="-295275" lvl="8" marL="4114800" rtl="0">
              <a:spcBef>
                <a:spcPts val="1000"/>
              </a:spcBef>
              <a:spcAft>
                <a:spcPts val="1000"/>
              </a:spcAft>
              <a:buSzPts val="1050"/>
              <a:buChar char="■"/>
              <a:defRPr sz="1050"/>
            </a:lvl9pPr>
          </a:lstStyle>
          <a:p/>
        </p:txBody>
      </p:sp>
      <p:pic>
        <p:nvPicPr>
          <p:cNvPr id="156" name="Google Shape;156;p29"/>
          <p:cNvPicPr preferRelativeResize="0"/>
          <p:nvPr/>
        </p:nvPicPr>
        <p:blipFill rotWithShape="1">
          <a:blip r:embed="rId2">
            <a:alphaModFix/>
          </a:blip>
          <a:srcRect b="13413" l="13413" r="13406" t="13406"/>
          <a:stretch/>
        </p:blipFill>
        <p:spPr>
          <a:xfrm>
            <a:off x="7499650" y="187241"/>
            <a:ext cx="1319491" cy="58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9"/>
          <p:cNvSpPr txBox="1"/>
          <p:nvPr/>
        </p:nvSpPr>
        <p:spPr>
          <a:xfrm>
            <a:off x="277212" y="4771000"/>
            <a:ext cx="2005500" cy="23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" sz="6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© 2021 Turnitin LLC. All rights reserved.</a:t>
            </a:r>
            <a:endParaRPr sz="6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8" name="Google Shape;158;p29"/>
          <p:cNvPicPr preferRelativeResize="0"/>
          <p:nvPr/>
        </p:nvPicPr>
        <p:blipFill rotWithShape="1">
          <a:blip r:embed="rId3">
            <a:alphaModFix/>
          </a:blip>
          <a:srcRect b="0" l="0" r="37934" t="0"/>
          <a:stretch/>
        </p:blipFill>
        <p:spPr>
          <a:xfrm>
            <a:off x="5057425" y="992300"/>
            <a:ext cx="4086571" cy="3641802"/>
          </a:xfrm>
          <a:prstGeom prst="rect">
            <a:avLst/>
          </a:prstGeom>
          <a:noFill/>
          <a:ln>
            <a:noFill/>
          </a:ln>
          <a:effectLst>
            <a:reflection blurRad="0" dir="0" dist="0" endA="0" endPos="3000" fadeDir="5400012" kx="0" rotWithShape="0" algn="bl" stA="24000" stPos="0" sy="-100000" ky="0"/>
          </a:effectLst>
        </p:spPr>
      </p:pic>
      <p:sp>
        <p:nvSpPr>
          <p:cNvPr id="159" name="Google Shape;159;p29"/>
          <p:cNvSpPr txBox="1"/>
          <p:nvPr/>
        </p:nvSpPr>
        <p:spPr>
          <a:xfrm>
            <a:off x="752400" y="360000"/>
            <a:ext cx="38100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rgbClr val="0DFFAD"/>
                </a:solidFill>
              </a:rPr>
              <a:t>—</a:t>
            </a:r>
            <a:br>
              <a:rPr lang="en" sz="4600">
                <a:solidFill>
                  <a:srgbClr val="FFE500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000">
              <a:solidFill>
                <a:srgbClr val="FFE5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. Product Snippet &amp; Copy 1 3">
  <p:cSld name="SECTION_TITLE_AND_DESCRIPTION_1_1_3">
    <p:bg>
      <p:bgPr>
        <a:solidFill>
          <a:schemeClr val="accen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/>
          <p:nvPr>
            <p:ph type="title"/>
          </p:nvPr>
        </p:nvSpPr>
        <p:spPr>
          <a:xfrm>
            <a:off x="752400" y="604800"/>
            <a:ext cx="5357400" cy="446400"/>
          </a:xfrm>
          <a:prstGeom prst="rect">
            <a:avLst/>
          </a:prstGeom>
        </p:spPr>
        <p:txBody>
          <a:bodyPr anchorCtr="0" anchor="t" bIns="91425" lIns="91425" spcFirstLastPara="1" rIns="91425" wrap="square" tIns="18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62" name="Google Shape;162;p30"/>
          <p:cNvSpPr txBox="1"/>
          <p:nvPr>
            <p:ph idx="1" type="body"/>
          </p:nvPr>
        </p:nvSpPr>
        <p:spPr>
          <a:xfrm>
            <a:off x="4742400" y="1695600"/>
            <a:ext cx="3571200" cy="1551600"/>
          </a:xfrm>
          <a:prstGeom prst="rect">
            <a:avLst/>
          </a:prstGeom>
        </p:spPr>
        <p:txBody>
          <a:bodyPr anchorCtr="0" anchor="t" bIns="91425" lIns="91425" spcFirstLastPara="1" rIns="91425" wrap="square" tIns="162000">
            <a:noAutofit/>
          </a:bodyPr>
          <a:lstStyle>
            <a:lvl1pPr indent="-295275" lvl="0" marL="457200" rtl="0">
              <a:spcBef>
                <a:spcPts val="1000"/>
              </a:spcBef>
              <a:spcAft>
                <a:spcPts val="0"/>
              </a:spcAft>
              <a:buSzPts val="1050"/>
              <a:buChar char="●"/>
              <a:defRPr sz="1050"/>
            </a:lvl1pPr>
            <a:lvl2pPr indent="-295275" lvl="1" marL="914400" rtl="0">
              <a:spcBef>
                <a:spcPts val="1000"/>
              </a:spcBef>
              <a:spcAft>
                <a:spcPts val="0"/>
              </a:spcAft>
              <a:buSzPts val="1050"/>
              <a:buChar char="○"/>
              <a:defRPr sz="1050"/>
            </a:lvl2pPr>
            <a:lvl3pPr indent="-295275" lvl="2" marL="1371600" rtl="0">
              <a:spcBef>
                <a:spcPts val="1000"/>
              </a:spcBef>
              <a:spcAft>
                <a:spcPts val="0"/>
              </a:spcAft>
              <a:buSzPts val="1050"/>
              <a:buChar char="■"/>
              <a:defRPr sz="1050"/>
            </a:lvl3pPr>
            <a:lvl4pPr indent="-295275" lvl="3" marL="1828800" rtl="0">
              <a:spcBef>
                <a:spcPts val="1000"/>
              </a:spcBef>
              <a:spcAft>
                <a:spcPts val="0"/>
              </a:spcAft>
              <a:buSzPts val="1050"/>
              <a:buChar char="●"/>
              <a:defRPr sz="1050"/>
            </a:lvl4pPr>
            <a:lvl5pPr indent="-295275" lvl="4" marL="2286000" rtl="0">
              <a:spcBef>
                <a:spcPts val="1000"/>
              </a:spcBef>
              <a:spcAft>
                <a:spcPts val="0"/>
              </a:spcAft>
              <a:buSzPts val="1050"/>
              <a:buChar char="○"/>
              <a:defRPr sz="1050"/>
            </a:lvl5pPr>
            <a:lvl6pPr indent="-295275" lvl="5" marL="2743200" rtl="0">
              <a:spcBef>
                <a:spcPts val="1000"/>
              </a:spcBef>
              <a:spcAft>
                <a:spcPts val="0"/>
              </a:spcAft>
              <a:buSzPts val="1050"/>
              <a:buChar char="■"/>
              <a:defRPr sz="1050"/>
            </a:lvl6pPr>
            <a:lvl7pPr indent="-295275" lvl="6" marL="3200400" rtl="0">
              <a:spcBef>
                <a:spcPts val="1000"/>
              </a:spcBef>
              <a:spcAft>
                <a:spcPts val="0"/>
              </a:spcAft>
              <a:buSzPts val="1050"/>
              <a:buChar char="●"/>
              <a:defRPr sz="1050"/>
            </a:lvl7pPr>
            <a:lvl8pPr indent="-295275" lvl="7" marL="3657600" rtl="0">
              <a:spcBef>
                <a:spcPts val="1000"/>
              </a:spcBef>
              <a:spcAft>
                <a:spcPts val="0"/>
              </a:spcAft>
              <a:buSzPts val="1050"/>
              <a:buChar char="○"/>
              <a:defRPr sz="1050"/>
            </a:lvl8pPr>
            <a:lvl9pPr indent="-295275" lvl="8" marL="4114800" rtl="0">
              <a:spcBef>
                <a:spcPts val="1000"/>
              </a:spcBef>
              <a:spcAft>
                <a:spcPts val="1000"/>
              </a:spcAft>
              <a:buSzPts val="1050"/>
              <a:buChar char="■"/>
              <a:defRPr sz="1050"/>
            </a:lvl9pPr>
          </a:lstStyle>
          <a:p/>
        </p:txBody>
      </p:sp>
      <p:pic>
        <p:nvPicPr>
          <p:cNvPr id="163" name="Google Shape;163;p30"/>
          <p:cNvPicPr preferRelativeResize="0"/>
          <p:nvPr/>
        </p:nvPicPr>
        <p:blipFill rotWithShape="1">
          <a:blip r:embed="rId2">
            <a:alphaModFix/>
          </a:blip>
          <a:srcRect b="13413" l="13413" r="13406" t="13406"/>
          <a:stretch/>
        </p:blipFill>
        <p:spPr>
          <a:xfrm>
            <a:off x="7499650" y="187241"/>
            <a:ext cx="1319491" cy="58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0"/>
          <p:cNvSpPr txBox="1"/>
          <p:nvPr/>
        </p:nvSpPr>
        <p:spPr>
          <a:xfrm>
            <a:off x="277212" y="4771000"/>
            <a:ext cx="2005500" cy="23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" sz="6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© 2021 Turnitin LLC. All rights reserved.</a:t>
            </a:r>
            <a:endParaRPr sz="6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5" name="Google Shape;16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625" y="1154300"/>
            <a:ext cx="6392542" cy="3535712"/>
          </a:xfrm>
          <a:prstGeom prst="rect">
            <a:avLst/>
          </a:prstGeom>
          <a:noFill/>
          <a:ln>
            <a:noFill/>
          </a:ln>
          <a:effectLst>
            <a:reflection blurRad="0" dir="0" dist="0" endA="0" endPos="3000" fadeDir="5400012" kx="0" rotWithShape="0" algn="bl" stA="24000" stPos="0" sy="-100000" ky="0"/>
          </a:effectLst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. Photographic slides">
  <p:cSld name="CAPTION_ONLY_1_2">
    <p:bg>
      <p:bgPr>
        <a:solidFill>
          <a:srgbClr val="FFFFFF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 txBox="1"/>
          <p:nvPr>
            <p:ph type="title"/>
          </p:nvPr>
        </p:nvSpPr>
        <p:spPr>
          <a:xfrm>
            <a:off x="198000" y="147600"/>
            <a:ext cx="8110800" cy="6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pic>
        <p:nvPicPr>
          <p:cNvPr id="168" name="Google Shape;168;p31"/>
          <p:cNvPicPr preferRelativeResize="0"/>
          <p:nvPr/>
        </p:nvPicPr>
        <p:blipFill rotWithShape="1">
          <a:blip r:embed="rId2">
            <a:alphaModFix/>
          </a:blip>
          <a:srcRect b="13413" l="13413" r="13406" t="13406"/>
          <a:stretch/>
        </p:blipFill>
        <p:spPr>
          <a:xfrm>
            <a:off x="7499650" y="187241"/>
            <a:ext cx="1319491" cy="58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1"/>
          <p:cNvSpPr txBox="1"/>
          <p:nvPr/>
        </p:nvSpPr>
        <p:spPr>
          <a:xfrm>
            <a:off x="277212" y="4771000"/>
            <a:ext cx="2005500" cy="23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" sz="6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© 2021 Turnitin LLC. All rights reserved.</a:t>
            </a:r>
            <a:endParaRPr sz="6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6. Blank petrol">
  <p:cSld name="CAPTION_ONLY_1_1">
    <p:bg>
      <p:bgPr>
        <a:solidFill>
          <a:schemeClr val="dk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50991" y="296587"/>
            <a:ext cx="1216799" cy="36451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2"/>
          <p:cNvSpPr txBox="1"/>
          <p:nvPr/>
        </p:nvSpPr>
        <p:spPr>
          <a:xfrm>
            <a:off x="277212" y="4771000"/>
            <a:ext cx="2005500" cy="23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" sz="60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© 2021 Turnitin LLC. All rights reserved.</a:t>
            </a:r>
            <a:endParaRPr sz="60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6. Blank grey">
  <p:cSld name="CAPTION_ONLY_1_1_2_1">
    <p:bg>
      <p:bgPr>
        <a:solidFill>
          <a:schemeClr val="accent1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3"/>
          <p:cNvPicPr preferRelativeResize="0"/>
          <p:nvPr/>
        </p:nvPicPr>
        <p:blipFill rotWithShape="1">
          <a:blip r:embed="rId2">
            <a:alphaModFix/>
          </a:blip>
          <a:srcRect b="13413" l="13413" r="13406" t="13406"/>
          <a:stretch/>
        </p:blipFill>
        <p:spPr>
          <a:xfrm>
            <a:off x="7499650" y="187241"/>
            <a:ext cx="1319491" cy="58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3"/>
          <p:cNvSpPr txBox="1"/>
          <p:nvPr/>
        </p:nvSpPr>
        <p:spPr>
          <a:xfrm>
            <a:off x="277212" y="4771000"/>
            <a:ext cx="2005500" cy="23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" sz="6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© 2021 Turnitin LLC. All rights reserved.</a:t>
            </a:r>
            <a:endParaRPr sz="6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6. Blank white">
  <p:cSld name="CAPTION_ONLY_1_1_2_1_1">
    <p:bg>
      <p:bgPr>
        <a:solidFill>
          <a:schemeClr val="lt1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4"/>
          <p:cNvPicPr preferRelativeResize="0"/>
          <p:nvPr/>
        </p:nvPicPr>
        <p:blipFill rotWithShape="1">
          <a:blip r:embed="rId2">
            <a:alphaModFix/>
          </a:blip>
          <a:srcRect b="13413" l="13413" r="13406" t="13406"/>
          <a:stretch/>
        </p:blipFill>
        <p:spPr>
          <a:xfrm>
            <a:off x="7499650" y="187241"/>
            <a:ext cx="1319491" cy="58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4"/>
          <p:cNvSpPr txBox="1"/>
          <p:nvPr/>
        </p:nvSpPr>
        <p:spPr>
          <a:xfrm>
            <a:off x="277212" y="4771000"/>
            <a:ext cx="2005500" cy="23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" sz="6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© 2021 Turnitin LLC. All rights reserved.</a:t>
            </a:r>
            <a:endParaRPr sz="6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6. Blank cyan">
  <p:cSld name="CAPTION_ONLY_1_1_1">
    <p:bg>
      <p:bgPr>
        <a:solidFill>
          <a:schemeClr val="lt2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5"/>
          <p:cNvSpPr txBox="1"/>
          <p:nvPr/>
        </p:nvSpPr>
        <p:spPr>
          <a:xfrm>
            <a:off x="277212" y="4771000"/>
            <a:ext cx="2005500" cy="23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" sz="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© 2021 Turnitin LLC. All rights reserved.</a:t>
            </a:r>
            <a:endParaRPr sz="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1" name="Google Shape;181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50825" y="297039"/>
            <a:ext cx="1214424" cy="36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. Title &amp; Body with Template">
  <p:cSld name="TITLE_AND_BODY_1_1_1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6"/>
          <p:cNvSpPr txBox="1"/>
          <p:nvPr>
            <p:ph type="title"/>
          </p:nvPr>
        </p:nvSpPr>
        <p:spPr>
          <a:xfrm>
            <a:off x="752400" y="604800"/>
            <a:ext cx="6292800" cy="6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84" name="Google Shape;184;p36"/>
          <p:cNvSpPr txBox="1"/>
          <p:nvPr>
            <p:ph idx="1" type="body"/>
          </p:nvPr>
        </p:nvSpPr>
        <p:spPr>
          <a:xfrm>
            <a:off x="752400" y="1724400"/>
            <a:ext cx="7740000" cy="29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 sz="1500"/>
            </a:lvl9pPr>
          </a:lstStyle>
          <a:p/>
        </p:txBody>
      </p:sp>
      <p:pic>
        <p:nvPicPr>
          <p:cNvPr id="185" name="Google Shape;185;p36"/>
          <p:cNvPicPr preferRelativeResize="0"/>
          <p:nvPr/>
        </p:nvPicPr>
        <p:blipFill rotWithShape="1">
          <a:blip r:embed="rId2">
            <a:alphaModFix/>
          </a:blip>
          <a:srcRect b="13413" l="13413" r="13406" t="13406"/>
          <a:stretch/>
        </p:blipFill>
        <p:spPr>
          <a:xfrm>
            <a:off x="7499650" y="187241"/>
            <a:ext cx="1319491" cy="58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6"/>
          <p:cNvSpPr txBox="1"/>
          <p:nvPr/>
        </p:nvSpPr>
        <p:spPr>
          <a:xfrm>
            <a:off x="277212" y="4771000"/>
            <a:ext cx="2005500" cy="23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" sz="6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© 2021 Turnitin LLC. All rights reserved.</a:t>
            </a:r>
            <a:endParaRPr sz="6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24.xml"/><Relationship Id="rId24" Type="http://schemas.openxmlformats.org/officeDocument/2006/relationships/theme" Target="../theme/theme1.xml"/><Relationship Id="rId12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0.xml"/><Relationship Id="rId6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exend Deca"/>
              <a:buNone/>
              <a:defRPr sz="3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exend Deca"/>
              <a:buNone/>
              <a:defRPr sz="3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exend Deca"/>
              <a:buNone/>
              <a:defRPr sz="3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exend Deca"/>
              <a:buNone/>
              <a:defRPr sz="3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exend Deca"/>
              <a:buNone/>
              <a:defRPr sz="3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exend Deca"/>
              <a:buNone/>
              <a:defRPr sz="3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exend Deca"/>
              <a:buNone/>
              <a:defRPr sz="3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exend Deca"/>
              <a:buNone/>
              <a:defRPr sz="3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exend Deca"/>
              <a:buNone/>
              <a:defRPr sz="3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Open Sans"/>
              <a:buChar char="■"/>
              <a:defRPr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9.png"/><Relationship Id="rId7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go.turnitin.com/es/sc_0222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turnitin.com/es/lessons/research-planning-worksheet-es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7"/>
          <p:cNvSpPr txBox="1"/>
          <p:nvPr/>
        </p:nvSpPr>
        <p:spPr>
          <a:xfrm>
            <a:off x="656333" y="5432680"/>
            <a:ext cx="28077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" sz="600">
                <a:solidFill>
                  <a:srgbClr val="B2C4C7"/>
                </a:solidFill>
                <a:latin typeface="Open Sans"/>
                <a:ea typeface="Open Sans"/>
                <a:cs typeface="Open Sans"/>
                <a:sym typeface="Open Sans"/>
              </a:rPr>
              <a:t>© 2021 Turnitin LLC. All rights reserved.</a:t>
            </a:r>
            <a:endParaRPr sz="600">
              <a:solidFill>
                <a:srgbClr val="B2C4C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2" name="Google Shape;19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0991" y="296587"/>
            <a:ext cx="1216799" cy="36451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7"/>
          <p:cNvSpPr txBox="1"/>
          <p:nvPr/>
        </p:nvSpPr>
        <p:spPr>
          <a:xfrm>
            <a:off x="752400" y="1642850"/>
            <a:ext cx="82722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3C46"/>
                </a:solidFill>
                <a:latin typeface="Open Sans"/>
                <a:ea typeface="Open Sans"/>
                <a:cs typeface="Open Sans"/>
                <a:sym typeface="Open Sans"/>
              </a:rPr>
              <a:t>Planificar con antelación para tomar decisiones eficaces al investigar</a:t>
            </a:r>
            <a:endParaRPr sz="1600">
              <a:solidFill>
                <a:srgbClr val="003C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4" name="Google Shape;194;p37"/>
          <p:cNvPicPr preferRelativeResize="0"/>
          <p:nvPr/>
        </p:nvPicPr>
        <p:blipFill rotWithShape="1">
          <a:blip r:embed="rId4">
            <a:alphaModFix/>
          </a:blip>
          <a:srcRect b="13413" l="13413" r="13406" t="13406"/>
          <a:stretch/>
        </p:blipFill>
        <p:spPr>
          <a:xfrm>
            <a:off x="7499650" y="187241"/>
            <a:ext cx="1319491" cy="58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7"/>
          <p:cNvSpPr txBox="1"/>
          <p:nvPr/>
        </p:nvSpPr>
        <p:spPr>
          <a:xfrm>
            <a:off x="752400" y="810775"/>
            <a:ext cx="80667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3C46"/>
                </a:solidFill>
                <a:latin typeface="Lexend Deca"/>
                <a:ea typeface="Lexend Deca"/>
                <a:cs typeface="Lexend Deca"/>
                <a:sym typeface="Lexend Deca"/>
              </a:rPr>
              <a:t>Estrategias de investigación</a:t>
            </a:r>
            <a:endParaRPr sz="1600">
              <a:solidFill>
                <a:srgbClr val="003C46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grpSp>
        <p:nvGrpSpPr>
          <p:cNvPr id="196" name="Google Shape;196;p37"/>
          <p:cNvGrpSpPr/>
          <p:nvPr/>
        </p:nvGrpSpPr>
        <p:grpSpPr>
          <a:xfrm>
            <a:off x="-10375" y="2291750"/>
            <a:ext cx="9154500" cy="2870713"/>
            <a:chOff x="-10375" y="2291750"/>
            <a:chExt cx="9154500" cy="2870713"/>
          </a:xfrm>
        </p:grpSpPr>
        <p:sp>
          <p:nvSpPr>
            <p:cNvPr id="197" name="Google Shape;197;p37"/>
            <p:cNvSpPr/>
            <p:nvPr/>
          </p:nvSpPr>
          <p:spPr>
            <a:xfrm>
              <a:off x="-10375" y="2291750"/>
              <a:ext cx="9154500" cy="2851800"/>
            </a:xfrm>
            <a:prstGeom prst="rect">
              <a:avLst/>
            </a:prstGeom>
            <a:solidFill>
              <a:srgbClr val="D3E8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98" name="Google Shape;198;p3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28598" y="2571751"/>
              <a:ext cx="1774423" cy="1923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37"/>
            <p:cNvPicPr preferRelativeResize="0"/>
            <p:nvPr/>
          </p:nvPicPr>
          <p:blipFill rotWithShape="1">
            <a:blip r:embed="rId6">
              <a:alphaModFix/>
            </a:blip>
            <a:srcRect b="25373" l="0" r="0" t="0"/>
            <a:stretch/>
          </p:blipFill>
          <p:spPr>
            <a:xfrm>
              <a:off x="6672900" y="4043450"/>
              <a:ext cx="1383225" cy="11190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0" name="Google Shape;200;p37"/>
            <p:cNvSpPr txBox="1"/>
            <p:nvPr/>
          </p:nvSpPr>
          <p:spPr>
            <a:xfrm>
              <a:off x="752396" y="2785811"/>
              <a:ext cx="918000" cy="6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100">
                  <a:solidFill>
                    <a:schemeClr val="lt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“</a:t>
              </a:r>
              <a:endParaRPr sz="71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01" name="Google Shape;201;p37"/>
            <p:cNvSpPr txBox="1"/>
            <p:nvPr/>
          </p:nvSpPr>
          <p:spPr>
            <a:xfrm>
              <a:off x="5516550" y="2464898"/>
              <a:ext cx="644400" cy="58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900">
                  <a:solidFill>
                    <a:srgbClr val="003C46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=</a:t>
              </a:r>
              <a:endParaRPr sz="3900">
                <a:solidFill>
                  <a:srgbClr val="003C46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02" name="Google Shape;202;p37"/>
            <p:cNvSpPr txBox="1"/>
            <p:nvPr/>
          </p:nvSpPr>
          <p:spPr>
            <a:xfrm>
              <a:off x="5991225" y="2452600"/>
              <a:ext cx="2646300" cy="6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lt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Verdadero   </a:t>
              </a:r>
              <a:endParaRPr sz="25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lt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Honesto</a:t>
              </a:r>
              <a:endParaRPr sz="25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03" name="Google Shape;203;p37"/>
            <p:cNvSpPr txBox="1"/>
            <p:nvPr/>
          </p:nvSpPr>
          <p:spPr>
            <a:xfrm>
              <a:off x="8157600" y="4299050"/>
              <a:ext cx="644400" cy="6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100">
                  <a:solidFill>
                    <a:schemeClr val="lt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”</a:t>
              </a:r>
              <a:endParaRPr sz="71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pic>
          <p:nvPicPr>
            <p:cNvPr id="204" name="Google Shape;204;p37"/>
            <p:cNvPicPr preferRelativeResize="0"/>
            <p:nvPr/>
          </p:nvPicPr>
          <p:blipFill>
            <a:blip r:embed="rId7">
              <a:alphaModFix amt="86000"/>
            </a:blip>
            <a:stretch>
              <a:fillRect/>
            </a:stretch>
          </p:blipFill>
          <p:spPr>
            <a:xfrm>
              <a:off x="2118225" y="3200378"/>
              <a:ext cx="5591549" cy="162127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6"/>
          <p:cNvSpPr txBox="1"/>
          <p:nvPr/>
        </p:nvSpPr>
        <p:spPr>
          <a:xfrm>
            <a:off x="752400" y="886975"/>
            <a:ext cx="62928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3C46"/>
                </a:solidFill>
                <a:latin typeface="Lexend Deca"/>
                <a:ea typeface="Lexend Deca"/>
                <a:cs typeface="Lexend Deca"/>
                <a:sym typeface="Lexend Deca"/>
              </a:rPr>
              <a:t>Cite sus fuentes</a:t>
            </a:r>
            <a:endParaRPr sz="2600">
              <a:solidFill>
                <a:srgbClr val="003C46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79" name="Google Shape;279;p46"/>
          <p:cNvSpPr txBox="1"/>
          <p:nvPr/>
        </p:nvSpPr>
        <p:spPr>
          <a:xfrm>
            <a:off x="752400" y="1554575"/>
            <a:ext cx="7740000" cy="31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Elabore sus referencias con antelación.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Es fácil dejarlo para el final, pero si se le agota el tiempo, el éxito o el fracaso de su trabajo tiene mucho que ver con incluir las referencias.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Si dedica tiempo a crear citas bibliográficas y textuales con antelación, tendrá menos posibilidades de cometer errores más adelante.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2" marL="13716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Hay muchos programas online de buena reputación que ayudan a crear y mantener un registro de esta información. Considere la posibilidad de utilizar uno de esos recursos para ayudarle con esto.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Incluya las citas dentro del texto mientras escribe.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0" name="Google Shape;280;p46"/>
          <p:cNvPicPr preferRelativeResize="0"/>
          <p:nvPr/>
        </p:nvPicPr>
        <p:blipFill rotWithShape="1">
          <a:blip r:embed="rId3">
            <a:alphaModFix/>
          </a:blip>
          <a:srcRect b="13413" l="13413" r="13406" t="13406"/>
          <a:stretch/>
        </p:blipFill>
        <p:spPr>
          <a:xfrm>
            <a:off x="7499650" y="187241"/>
            <a:ext cx="1319491" cy="583199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6"/>
          <p:cNvSpPr txBox="1"/>
          <p:nvPr/>
        </p:nvSpPr>
        <p:spPr>
          <a:xfrm>
            <a:off x="277197" y="4771000"/>
            <a:ext cx="2507400" cy="23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" sz="6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© 2022 Turnitin LLC. Todos los derechos reservados.</a:t>
            </a:r>
            <a:endParaRPr sz="6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2" name="Google Shape;282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8825" y="4030000"/>
            <a:ext cx="1383300" cy="74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7"/>
          <p:cNvSpPr txBox="1"/>
          <p:nvPr/>
        </p:nvSpPr>
        <p:spPr>
          <a:xfrm>
            <a:off x="752400" y="886975"/>
            <a:ext cx="62928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3C46"/>
                </a:solidFill>
                <a:latin typeface="Lexend Deca"/>
                <a:ea typeface="Lexend Deca"/>
                <a:cs typeface="Lexend Deca"/>
                <a:sym typeface="Lexend Deca"/>
              </a:rPr>
              <a:t>Gestione bien su tiempo</a:t>
            </a:r>
            <a:endParaRPr sz="2600">
              <a:solidFill>
                <a:srgbClr val="003C46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88" name="Google Shape;288;p47"/>
          <p:cNvSpPr txBox="1"/>
          <p:nvPr/>
        </p:nvSpPr>
        <p:spPr>
          <a:xfrm>
            <a:off x="752400" y="1554575"/>
            <a:ext cx="7740000" cy="31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Preste atención a su plan original y respete sus plazos.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Mantenga un registro de los plazos y otros compromisos en un calendario.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Considere la posibilidad de conseguir un confidente para que lo ayude a mantenerse encaminado. Puede ser un compañero de habitación, de clase, o un miembro de su familia.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Programe reuniones periódicas y asegúrese de que le hace responsable del trabajo que debe realizar.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Reserve tiempo cada día para trabajar poco a poco, en lugar de intentar realizar grandes cantidades de trabajo en una sola sesión.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Esto eliminará las posibilidades de agotamiento y procrastinación.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9" name="Google Shape;289;p47"/>
          <p:cNvPicPr preferRelativeResize="0"/>
          <p:nvPr/>
        </p:nvPicPr>
        <p:blipFill rotWithShape="1">
          <a:blip r:embed="rId3">
            <a:alphaModFix/>
          </a:blip>
          <a:srcRect b="13413" l="13413" r="13406" t="13406"/>
          <a:stretch/>
        </p:blipFill>
        <p:spPr>
          <a:xfrm>
            <a:off x="7499650" y="187241"/>
            <a:ext cx="1319491" cy="58319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47"/>
          <p:cNvSpPr txBox="1"/>
          <p:nvPr/>
        </p:nvSpPr>
        <p:spPr>
          <a:xfrm>
            <a:off x="277196" y="4771000"/>
            <a:ext cx="2622900" cy="23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" sz="6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© 2022 Turnitin LLC. Todos los derechos reservados.</a:t>
            </a:r>
            <a:endParaRPr sz="6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8"/>
          <p:cNvSpPr txBox="1"/>
          <p:nvPr/>
        </p:nvSpPr>
        <p:spPr>
          <a:xfrm>
            <a:off x="752400" y="1554575"/>
            <a:ext cx="7740000" cy="31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Utilice listas de verificación, listas de tareas, hojas de trabajo, etc. para mantener su plan y sus fuentes organizadas.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Mantenga toda la información de cada fuente junta y etiquetada de forma eficaz.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Utilice carpetas y archivadores para organizar los documentos físicos y clasifique la información digital en carpetas organizadas.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96" name="Google Shape;296;p48"/>
          <p:cNvPicPr preferRelativeResize="0"/>
          <p:nvPr/>
        </p:nvPicPr>
        <p:blipFill rotWithShape="1">
          <a:blip r:embed="rId3">
            <a:alphaModFix/>
          </a:blip>
          <a:srcRect b="13413" l="13413" r="13406" t="13406"/>
          <a:stretch/>
        </p:blipFill>
        <p:spPr>
          <a:xfrm>
            <a:off x="7499650" y="187241"/>
            <a:ext cx="1319491" cy="58319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8"/>
          <p:cNvSpPr txBox="1"/>
          <p:nvPr/>
        </p:nvSpPr>
        <p:spPr>
          <a:xfrm>
            <a:off x="277194" y="4771000"/>
            <a:ext cx="2904000" cy="23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Helvetica Neue"/>
              <a:buNone/>
            </a:pPr>
            <a:r>
              <a:rPr lang="en" sz="6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© 2022 Turnitin LLC. Todos los derechos reservados.</a:t>
            </a:r>
            <a:endParaRPr sz="6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98" name="Google Shape;298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9650" y="3468650"/>
            <a:ext cx="1239575" cy="134375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8"/>
          <p:cNvSpPr txBox="1"/>
          <p:nvPr/>
        </p:nvSpPr>
        <p:spPr>
          <a:xfrm>
            <a:off x="752400" y="886975"/>
            <a:ext cx="62928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3C46"/>
                </a:solidFill>
                <a:latin typeface="Lexend Deca"/>
                <a:ea typeface="Lexend Deca"/>
                <a:cs typeface="Lexend Deca"/>
                <a:sym typeface="Lexend Deca"/>
              </a:rPr>
              <a:t>Manténgase organizado</a:t>
            </a:r>
            <a:endParaRPr sz="2500">
              <a:solidFill>
                <a:srgbClr val="003C46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9"/>
          <p:cNvSpPr txBox="1"/>
          <p:nvPr/>
        </p:nvSpPr>
        <p:spPr>
          <a:xfrm>
            <a:off x="752400" y="886975"/>
            <a:ext cx="62928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3C46"/>
                </a:solidFill>
                <a:latin typeface="Lexend Deca"/>
                <a:ea typeface="Lexend Deca"/>
                <a:cs typeface="Lexend Deca"/>
                <a:sym typeface="Lexend Deca"/>
              </a:rPr>
              <a:t>¿Qué otras estrategias eficaces puede compartir con sus compañeros?</a:t>
            </a:r>
            <a:endParaRPr sz="2600">
              <a:solidFill>
                <a:srgbClr val="003C46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05" name="Google Shape;305;p49"/>
          <p:cNvPicPr preferRelativeResize="0"/>
          <p:nvPr/>
        </p:nvPicPr>
        <p:blipFill rotWithShape="1">
          <a:blip r:embed="rId3">
            <a:alphaModFix/>
          </a:blip>
          <a:srcRect b="13413" l="13413" r="13406" t="13406"/>
          <a:stretch/>
        </p:blipFill>
        <p:spPr>
          <a:xfrm>
            <a:off x="7499650" y="187241"/>
            <a:ext cx="1319491" cy="583199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49"/>
          <p:cNvSpPr/>
          <p:nvPr/>
        </p:nvSpPr>
        <p:spPr>
          <a:xfrm>
            <a:off x="880075" y="1950225"/>
            <a:ext cx="7340100" cy="2618400"/>
          </a:xfrm>
          <a:prstGeom prst="roundRect">
            <a:avLst>
              <a:gd fmla="val 6933" name="adj"/>
            </a:avLst>
          </a:prstGeom>
          <a:noFill/>
          <a:ln cap="flat" cmpd="sng" w="9525">
            <a:solidFill>
              <a:srgbClr val="003C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49"/>
          <p:cNvSpPr txBox="1"/>
          <p:nvPr/>
        </p:nvSpPr>
        <p:spPr>
          <a:xfrm>
            <a:off x="277189" y="4771000"/>
            <a:ext cx="3841800" cy="23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Helvetica Neue"/>
              <a:buNone/>
            </a:pPr>
            <a:r>
              <a:rPr lang="en" sz="6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© 2022 Turnitin LLC. Todos los derechos reservados.</a:t>
            </a:r>
            <a:endParaRPr sz="6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8" name="Google Shape;308;p49"/>
          <p:cNvSpPr/>
          <p:nvPr/>
        </p:nvSpPr>
        <p:spPr>
          <a:xfrm>
            <a:off x="7227625" y="3882050"/>
            <a:ext cx="1439100" cy="812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9" name="Google Shape;309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7025" y="3529875"/>
            <a:ext cx="1503150" cy="162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0"/>
          <p:cNvSpPr txBox="1"/>
          <p:nvPr/>
        </p:nvSpPr>
        <p:spPr>
          <a:xfrm>
            <a:off x="752400" y="886975"/>
            <a:ext cx="62928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3C46"/>
                </a:solidFill>
                <a:latin typeface="Lexend Deca"/>
                <a:ea typeface="Lexend Deca"/>
                <a:cs typeface="Lexend Deca"/>
                <a:sym typeface="Lexend Deca"/>
              </a:rPr>
              <a:t>Planifique su próximo proyecto</a:t>
            </a:r>
            <a:endParaRPr sz="2600">
              <a:solidFill>
                <a:srgbClr val="003C46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15" name="Google Shape;315;p50"/>
          <p:cNvSpPr txBox="1"/>
          <p:nvPr/>
        </p:nvSpPr>
        <p:spPr>
          <a:xfrm>
            <a:off x="752400" y="1554575"/>
            <a:ext cx="7740000" cy="31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Considere todas las estrategias que hemos comentado. Elija una o dos que le gustaría probar durante nuestro próximo proyecto.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  		1.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  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  		2.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Recuerde que no todas las estrategias son adecuadas para todas las personas.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Esté abierto a probar para encontrar las estrategias que mejor le funcionen.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16" name="Google Shape;316;p50"/>
          <p:cNvPicPr preferRelativeResize="0"/>
          <p:nvPr/>
        </p:nvPicPr>
        <p:blipFill rotWithShape="1">
          <a:blip r:embed="rId3">
            <a:alphaModFix/>
          </a:blip>
          <a:srcRect b="13413" l="13413" r="13406" t="13406"/>
          <a:stretch/>
        </p:blipFill>
        <p:spPr>
          <a:xfrm>
            <a:off x="7499650" y="111041"/>
            <a:ext cx="1319491" cy="58319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50"/>
          <p:cNvSpPr txBox="1"/>
          <p:nvPr/>
        </p:nvSpPr>
        <p:spPr>
          <a:xfrm>
            <a:off x="277180" y="4771000"/>
            <a:ext cx="5219700" cy="23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" sz="6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© 2022 Turnitin LLC. Todos los derechos reservados.</a:t>
            </a:r>
            <a:endParaRPr sz="6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1"/>
          <p:cNvSpPr txBox="1"/>
          <p:nvPr>
            <p:ph type="title"/>
          </p:nvPr>
        </p:nvSpPr>
        <p:spPr>
          <a:xfrm>
            <a:off x="763200" y="2253600"/>
            <a:ext cx="4546800" cy="83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¡Gracias!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8"/>
          <p:cNvSpPr txBox="1"/>
          <p:nvPr/>
        </p:nvSpPr>
        <p:spPr>
          <a:xfrm>
            <a:off x="752400" y="886975"/>
            <a:ext cx="62928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3C46"/>
                </a:solidFill>
                <a:latin typeface="Lexend Deca"/>
                <a:ea typeface="Lexend Deca"/>
                <a:cs typeface="Lexend Deca"/>
                <a:sym typeface="Lexend Deca"/>
              </a:rPr>
              <a:t>El proceso de investigación y redacción</a:t>
            </a:r>
            <a:endParaRPr sz="2600">
              <a:solidFill>
                <a:srgbClr val="003C46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10" name="Google Shape;210;p38"/>
          <p:cNvSpPr txBox="1"/>
          <p:nvPr/>
        </p:nvSpPr>
        <p:spPr>
          <a:xfrm>
            <a:off x="752400" y="1724400"/>
            <a:ext cx="7740000" cy="29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 Elija un tema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 Especifique el tema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 Recopile información general sobre el tema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 Formule una pregunta de investigación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 Encuentre y evalúe las fuentes de información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 Elija solo las fuentes más confiables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7 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Anote las citas de todas las fuentes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 Redacte su trabajo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9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 Revise y corrija su trabajo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500">
              <a:solidFill>
                <a:srgbClr val="57575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1" name="Google Shape;211;p38"/>
          <p:cNvPicPr preferRelativeResize="0"/>
          <p:nvPr/>
        </p:nvPicPr>
        <p:blipFill rotWithShape="1">
          <a:blip r:embed="rId3">
            <a:alphaModFix/>
          </a:blip>
          <a:srcRect b="13413" l="13413" r="13406" t="13406"/>
          <a:stretch/>
        </p:blipFill>
        <p:spPr>
          <a:xfrm>
            <a:off x="7499650" y="187241"/>
            <a:ext cx="1319491" cy="583199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8"/>
          <p:cNvSpPr txBox="1"/>
          <p:nvPr/>
        </p:nvSpPr>
        <p:spPr>
          <a:xfrm>
            <a:off x="277189" y="4771000"/>
            <a:ext cx="3834600" cy="23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" sz="6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© 2022 Turnitin LLC. Todos los derechos reservados.</a:t>
            </a:r>
            <a:endParaRPr sz="6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9"/>
          <p:cNvSpPr txBox="1"/>
          <p:nvPr/>
        </p:nvSpPr>
        <p:spPr>
          <a:xfrm>
            <a:off x="752400" y="886975"/>
            <a:ext cx="76806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3C46"/>
                </a:solidFill>
                <a:latin typeface="Lexend Deca"/>
                <a:ea typeface="Lexend Deca"/>
                <a:cs typeface="Lexend Deca"/>
                <a:sym typeface="Lexend Deca"/>
              </a:rPr>
              <a:t>¿Qué es una estrategia de investigación?</a:t>
            </a:r>
            <a:endParaRPr sz="2600">
              <a:solidFill>
                <a:srgbClr val="003C46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18" name="Google Shape;218;p39"/>
          <p:cNvPicPr preferRelativeResize="0"/>
          <p:nvPr/>
        </p:nvPicPr>
        <p:blipFill rotWithShape="1">
          <a:blip r:embed="rId3">
            <a:alphaModFix/>
          </a:blip>
          <a:srcRect b="13413" l="13413" r="13406" t="13406"/>
          <a:stretch/>
        </p:blipFill>
        <p:spPr>
          <a:xfrm>
            <a:off x="7499650" y="187241"/>
            <a:ext cx="1319491" cy="583199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9"/>
          <p:cNvSpPr/>
          <p:nvPr/>
        </p:nvSpPr>
        <p:spPr>
          <a:xfrm>
            <a:off x="880075" y="1597850"/>
            <a:ext cx="7355100" cy="2970900"/>
          </a:xfrm>
          <a:prstGeom prst="roundRect">
            <a:avLst>
              <a:gd fmla="val 6933" name="adj"/>
            </a:avLst>
          </a:prstGeom>
          <a:noFill/>
          <a:ln cap="flat" cmpd="sng" w="9525">
            <a:solidFill>
              <a:srgbClr val="003C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9"/>
          <p:cNvSpPr txBox="1"/>
          <p:nvPr/>
        </p:nvSpPr>
        <p:spPr>
          <a:xfrm>
            <a:off x="277193" y="4771000"/>
            <a:ext cx="3192600" cy="23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" sz="6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© 2022 Turnitin LLC. Todos los derechos reservados.</a:t>
            </a:r>
            <a:endParaRPr sz="6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1" name="Google Shape;221;p39"/>
          <p:cNvSpPr/>
          <p:nvPr/>
        </p:nvSpPr>
        <p:spPr>
          <a:xfrm>
            <a:off x="7802025" y="3766800"/>
            <a:ext cx="864600" cy="927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2" name="Google Shape;222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08613" y="3521775"/>
            <a:ext cx="1363275" cy="147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0"/>
          <p:cNvSpPr txBox="1"/>
          <p:nvPr/>
        </p:nvSpPr>
        <p:spPr>
          <a:xfrm>
            <a:off x="752400" y="886975"/>
            <a:ext cx="62928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3C46"/>
                </a:solidFill>
                <a:latin typeface="Lexend Deca"/>
                <a:ea typeface="Lexend Deca"/>
                <a:cs typeface="Lexend Deca"/>
                <a:sym typeface="Lexend Deca"/>
              </a:rPr>
              <a:t>Encontrar su mejor enfoque</a:t>
            </a:r>
            <a:endParaRPr sz="2600">
              <a:solidFill>
                <a:srgbClr val="003C46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28" name="Google Shape;228;p40"/>
          <p:cNvPicPr preferRelativeResize="0"/>
          <p:nvPr/>
        </p:nvPicPr>
        <p:blipFill rotWithShape="1">
          <a:blip r:embed="rId3">
            <a:alphaModFix/>
          </a:blip>
          <a:srcRect b="13413" l="13413" r="13406" t="13406"/>
          <a:stretch/>
        </p:blipFill>
        <p:spPr>
          <a:xfrm>
            <a:off x="7499650" y="187241"/>
            <a:ext cx="1319491" cy="583199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0"/>
          <p:cNvSpPr txBox="1"/>
          <p:nvPr/>
        </p:nvSpPr>
        <p:spPr>
          <a:xfrm>
            <a:off x="277188" y="4771000"/>
            <a:ext cx="3870900" cy="23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" sz="6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© 2022 Turnitin LLC. Todos los derechos reservados.</a:t>
            </a:r>
            <a:endParaRPr sz="6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0" name="Google Shape;230;p40"/>
          <p:cNvSpPr txBox="1"/>
          <p:nvPr/>
        </p:nvSpPr>
        <p:spPr>
          <a:xfrm>
            <a:off x="752400" y="1724400"/>
            <a:ext cx="7740000" cy="29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Son muchas las estrategias que se pueden utilizar durante el proceso de investigación. A veces, un docente fomentará o pedirá que se utilicen determinadas estrategias. Sin embargo, a largo plazo, el truco está en encontrar el enfoque y las estrategias que mejor le funcionen a usted y a su proceso.</a:t>
            </a:r>
            <a:endParaRPr sz="1500">
              <a:solidFill>
                <a:srgbClr val="57575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1" name="Google Shape;23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1250" y="3404625"/>
            <a:ext cx="1881150" cy="100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1"/>
          <p:cNvSpPr txBox="1"/>
          <p:nvPr/>
        </p:nvSpPr>
        <p:spPr>
          <a:xfrm>
            <a:off x="752400" y="886975"/>
            <a:ext cx="62928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3C46"/>
                </a:solidFill>
                <a:latin typeface="Lexend Deca"/>
                <a:ea typeface="Lexend Deca"/>
                <a:cs typeface="Lexend Deca"/>
                <a:sym typeface="Lexend Deca"/>
              </a:rPr>
              <a:t>Estrategias de investigación eficaces</a:t>
            </a:r>
            <a:endParaRPr sz="2600">
              <a:solidFill>
                <a:srgbClr val="003C46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37" name="Google Shape;237;p41"/>
          <p:cNvSpPr txBox="1"/>
          <p:nvPr/>
        </p:nvSpPr>
        <p:spPr>
          <a:xfrm>
            <a:off x="752400" y="1724400"/>
            <a:ext cx="7740000" cy="29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  </a:t>
            </a: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Trace un plan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  </a:t>
            </a: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Realice una lluvia de ideas de palabras y frases clave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3 </a:t>
            </a: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Evalúe sus fuentes de información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 Tome buenas notas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5 </a:t>
            </a: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Cite sus fuentes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 Gestione bien su tiempo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 Manténgase organizado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500">
              <a:solidFill>
                <a:srgbClr val="57575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8" name="Google Shape;238;p41"/>
          <p:cNvPicPr preferRelativeResize="0"/>
          <p:nvPr/>
        </p:nvPicPr>
        <p:blipFill rotWithShape="1">
          <a:blip r:embed="rId3">
            <a:alphaModFix/>
          </a:blip>
          <a:srcRect b="13413" l="13413" r="13406" t="13406"/>
          <a:stretch/>
        </p:blipFill>
        <p:spPr>
          <a:xfrm>
            <a:off x="7499650" y="187241"/>
            <a:ext cx="1319491" cy="583199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41"/>
          <p:cNvSpPr txBox="1"/>
          <p:nvPr/>
        </p:nvSpPr>
        <p:spPr>
          <a:xfrm>
            <a:off x="277193" y="4771000"/>
            <a:ext cx="3163800" cy="23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" sz="6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© 2022 Turnitin LLC. Todos los derechos reservados.</a:t>
            </a:r>
            <a:endParaRPr sz="6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2"/>
          <p:cNvSpPr txBox="1"/>
          <p:nvPr/>
        </p:nvSpPr>
        <p:spPr>
          <a:xfrm>
            <a:off x="676200" y="1516950"/>
            <a:ext cx="7740000" cy="3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 se lance de inmediato. Tómese un tiempo para pensar en un plan.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Aunque parezca que esto le llevará más tiempo, tener un plan (y cumplirlo), al final valdrá la pena.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Analice su proyecto y planifique la forma en la que lo va a enfocar.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Tenga en cuenta aspectos como: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los plazos y otras obligaciones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la longitud y el alcance del trabajo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el tiempo con los recursos disponibles (biblioteca, bases de 			datos, entrevistas, etc.)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Escriba su plan y, si es posible, especifique los plazos importantes 				 en un calendario.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5" name="Google Shape;245;p42"/>
          <p:cNvPicPr preferRelativeResize="0"/>
          <p:nvPr/>
        </p:nvPicPr>
        <p:blipFill rotWithShape="1">
          <a:blip r:embed="rId3">
            <a:alphaModFix/>
          </a:blip>
          <a:srcRect b="13413" l="13413" r="13406" t="13406"/>
          <a:stretch/>
        </p:blipFill>
        <p:spPr>
          <a:xfrm>
            <a:off x="7499650" y="187241"/>
            <a:ext cx="1319491" cy="58319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42"/>
          <p:cNvSpPr txBox="1"/>
          <p:nvPr/>
        </p:nvSpPr>
        <p:spPr>
          <a:xfrm>
            <a:off x="277191" y="4771000"/>
            <a:ext cx="3517200" cy="23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" sz="6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© 2022 Turnitin LLC. Todos los derechos reservados.</a:t>
            </a:r>
            <a:endParaRPr sz="6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7" name="Google Shape;247;p42"/>
          <p:cNvSpPr txBox="1"/>
          <p:nvPr/>
        </p:nvSpPr>
        <p:spPr>
          <a:xfrm>
            <a:off x="752400" y="886975"/>
            <a:ext cx="62928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3C46"/>
                </a:solidFill>
                <a:latin typeface="Lexend Deca"/>
                <a:ea typeface="Lexend Deca"/>
                <a:cs typeface="Lexend Deca"/>
                <a:sym typeface="Lexend Deca"/>
              </a:rPr>
              <a:t>Trace un plan</a:t>
            </a:r>
            <a:endParaRPr sz="2600">
              <a:solidFill>
                <a:srgbClr val="003C46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48" name="Google Shape;248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5375" y="3446250"/>
            <a:ext cx="1222050" cy="132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3"/>
          <p:cNvSpPr txBox="1"/>
          <p:nvPr/>
        </p:nvSpPr>
        <p:spPr>
          <a:xfrm>
            <a:off x="752400" y="886975"/>
            <a:ext cx="82794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3C46"/>
                </a:solidFill>
                <a:latin typeface="Lexend Deca"/>
                <a:ea typeface="Lexend Deca"/>
                <a:cs typeface="Lexend Deca"/>
                <a:sym typeface="Lexend Deca"/>
              </a:rPr>
              <a:t>Realice una lluvia de ideas de palabras y frases clave</a:t>
            </a:r>
            <a:endParaRPr sz="2400">
              <a:solidFill>
                <a:srgbClr val="003C46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54" name="Google Shape;254;p43"/>
          <p:cNvSpPr txBox="1"/>
          <p:nvPr/>
        </p:nvSpPr>
        <p:spPr>
          <a:xfrm>
            <a:off x="752400" y="1554575"/>
            <a:ext cx="8193000" cy="31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Reflexione sobre su tema y haga una lista de posibles palabras y frases clave que pueda utilizar al buscar en Internet o en los libros.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Tal vez tenga que probar varias palabras clave antes de encontrar el mejor enfoque para localizar información valiosa.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Utilice los motores de búsqueda, las bases de datos y las fuentes impresas.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Motores de búsqueda y bases de datos: pruebe diferentes combinaciones de sus palabras y frases clave hasta que encuentre la información que mejor responda a su pregunta de investigación.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Fuentes impresas: utilice el índice de contenidos y el índice de libros y publicaciones periódicas para encontrar referencias a sus palabras y frases clave.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5" name="Google Shape;255;p43"/>
          <p:cNvPicPr preferRelativeResize="0"/>
          <p:nvPr/>
        </p:nvPicPr>
        <p:blipFill rotWithShape="1">
          <a:blip r:embed="rId3">
            <a:alphaModFix/>
          </a:blip>
          <a:srcRect b="13413" l="13413" r="13406" t="13406"/>
          <a:stretch/>
        </p:blipFill>
        <p:spPr>
          <a:xfrm>
            <a:off x="7499650" y="187241"/>
            <a:ext cx="1319491" cy="583199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43"/>
          <p:cNvSpPr txBox="1"/>
          <p:nvPr/>
        </p:nvSpPr>
        <p:spPr>
          <a:xfrm>
            <a:off x="277194" y="4771000"/>
            <a:ext cx="3048300" cy="23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" sz="6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© 2022 Turnitin LLC. Todos los derechos reservados.</a:t>
            </a:r>
            <a:endParaRPr sz="6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4"/>
          <p:cNvSpPr txBox="1"/>
          <p:nvPr/>
        </p:nvSpPr>
        <p:spPr>
          <a:xfrm>
            <a:off x="702000" y="1588300"/>
            <a:ext cx="7740000" cy="31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Una vez localizadas las fuentes, utilice la </a:t>
            </a:r>
            <a:r>
              <a:rPr lang="en" u="sng">
                <a:solidFill>
                  <a:srgbClr val="003C46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Guía de Credibilidad de las Fuentes de Turnitin</a:t>
            </a:r>
            <a:r>
              <a:rPr lang="en">
                <a:solidFill>
                  <a:srgbClr val="003C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para evaluar cada fuente.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Considere el origen, el autor, el propósito, la perspectiva, la erudición y la relevancia de cada fuente antes de incluirla en su trabajo.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Elija solo aquellas fuentes que cumplan todos los requisitos de una fuente fidedigna.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2" name="Google Shape;262;p44"/>
          <p:cNvPicPr preferRelativeResize="0"/>
          <p:nvPr/>
        </p:nvPicPr>
        <p:blipFill rotWithShape="1">
          <a:blip r:embed="rId4">
            <a:alphaModFix/>
          </a:blip>
          <a:srcRect b="13413" l="13413" r="13406" t="13406"/>
          <a:stretch/>
        </p:blipFill>
        <p:spPr>
          <a:xfrm>
            <a:off x="7499650" y="187241"/>
            <a:ext cx="1319491" cy="583199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44"/>
          <p:cNvSpPr txBox="1"/>
          <p:nvPr/>
        </p:nvSpPr>
        <p:spPr>
          <a:xfrm>
            <a:off x="277192" y="4771000"/>
            <a:ext cx="3329700" cy="23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" sz="6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© 2022 Turnitin LLC. Todos los derechos reservados.</a:t>
            </a:r>
            <a:endParaRPr sz="6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4" name="Google Shape;264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59399" y="3717340"/>
            <a:ext cx="1479825" cy="1053658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4"/>
          <p:cNvSpPr txBox="1"/>
          <p:nvPr/>
        </p:nvSpPr>
        <p:spPr>
          <a:xfrm>
            <a:off x="752400" y="886975"/>
            <a:ext cx="62928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rgbClr val="003C46"/>
                </a:solidFill>
                <a:latin typeface="Lexend Deca"/>
                <a:ea typeface="Lexend Deca"/>
                <a:cs typeface="Lexend Deca"/>
                <a:sym typeface="Lexend Deca"/>
              </a:rPr>
              <a:t>Evalúe sus fuentes de información</a:t>
            </a:r>
            <a:endParaRPr sz="2600">
              <a:solidFill>
                <a:srgbClr val="003C46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3C46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5"/>
          <p:cNvSpPr txBox="1"/>
          <p:nvPr/>
        </p:nvSpPr>
        <p:spPr>
          <a:xfrm>
            <a:off x="752400" y="886975"/>
            <a:ext cx="62928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3C46"/>
                </a:solidFill>
                <a:latin typeface="Lexend Deca"/>
                <a:ea typeface="Lexend Deca"/>
                <a:cs typeface="Lexend Deca"/>
                <a:sym typeface="Lexend Deca"/>
              </a:rPr>
              <a:t>Tome buenas notas</a:t>
            </a:r>
            <a:endParaRPr sz="2600">
              <a:solidFill>
                <a:srgbClr val="003C46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71" name="Google Shape;271;p45"/>
          <p:cNvSpPr txBox="1"/>
          <p:nvPr/>
        </p:nvSpPr>
        <p:spPr>
          <a:xfrm>
            <a:off x="752400" y="1554575"/>
            <a:ext cx="7740000" cy="31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 medida que lea cada fuente, utilice la </a:t>
            </a:r>
            <a:r>
              <a:rPr lang="en" u="sng">
                <a:solidFill>
                  <a:srgbClr val="003C46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hoja de trabajo para la planificación de la investigación</a:t>
            </a: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,fichas o alguna otra herramienta de organización para tomar notas eficaces.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Las notas de sus fuentes deberían incluir: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2" marL="13716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detalles sobre dónde se encontró la información (número de página, subtítulo, etc.)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2" marL="13716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lo que dice textualmente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2" marL="13716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por qué considera que se relaciona con su tema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Esta información le ayudará a recordar, en un futuro, por qué pensó que esta información era importante.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72" name="Google Shape;272;p45"/>
          <p:cNvPicPr preferRelativeResize="0"/>
          <p:nvPr/>
        </p:nvPicPr>
        <p:blipFill rotWithShape="1">
          <a:blip r:embed="rId4">
            <a:alphaModFix/>
          </a:blip>
          <a:srcRect b="13413" l="13413" r="13406" t="13406"/>
          <a:stretch/>
        </p:blipFill>
        <p:spPr>
          <a:xfrm>
            <a:off x="7499650" y="187241"/>
            <a:ext cx="1319491" cy="583199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5"/>
          <p:cNvSpPr txBox="1"/>
          <p:nvPr/>
        </p:nvSpPr>
        <p:spPr>
          <a:xfrm>
            <a:off x="277195" y="4771000"/>
            <a:ext cx="2781600" cy="23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" sz="6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© 2022 Turnitin LLC. Todos los derechos reservados.</a:t>
            </a:r>
            <a:endParaRPr sz="6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urnitin">
  <a:themeElements>
    <a:clrScheme name="Simple Light">
      <a:dk1>
        <a:srgbClr val="003C46"/>
      </a:dk1>
      <a:lt1>
        <a:srgbClr val="FFFFFF"/>
      </a:lt1>
      <a:dk2>
        <a:srgbClr val="575757"/>
      </a:dk2>
      <a:lt2>
        <a:srgbClr val="0096FF"/>
      </a:lt2>
      <a:accent1>
        <a:srgbClr val="EFF4F3"/>
      </a:accent1>
      <a:accent2>
        <a:srgbClr val="C8C8C8"/>
      </a:accent2>
      <a:accent3>
        <a:srgbClr val="FFF099"/>
      </a:accent3>
      <a:accent4>
        <a:srgbClr val="FFE500"/>
      </a:accent4>
      <a:accent5>
        <a:srgbClr val="B2C4C7"/>
      </a:accent5>
      <a:accent6>
        <a:srgbClr val="7F9DA2"/>
      </a:accent6>
      <a:hlink>
        <a:srgbClr val="0096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