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4"/>
    <p:sldMasterId id="214748368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Lst>
  <p:sldSz cy="5143500" cx="9144000"/>
  <p:notesSz cx="6858000" cy="9144000"/>
  <p:embeddedFontLst>
    <p:embeddedFont>
      <p:font typeface="Roboto"/>
      <p:regular r:id="rId22"/>
      <p:bold r:id="rId23"/>
      <p:italic r:id="rId24"/>
      <p:boldItalic r:id="rId25"/>
    </p:embeddedFont>
    <p:embeddedFont>
      <p:font typeface="Open Sans SemiBold"/>
      <p:regular r:id="rId26"/>
      <p:bold r:id="rId27"/>
      <p:italic r:id="rId28"/>
      <p:boldItalic r:id="rId29"/>
    </p:embeddedFont>
    <p:embeddedFont>
      <p:font typeface="Lexend Deca"/>
      <p:regular r:id="rId30"/>
      <p:bold r:id="rId31"/>
    </p:embeddedFont>
    <p:embeddedFont>
      <p:font typeface="Open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Roboto-regular.fntdata"/><Relationship Id="rId21" Type="http://schemas.openxmlformats.org/officeDocument/2006/relationships/slide" Target="slides/slide15.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font" Target="fonts/OpenSansSemiBold-regular.fntdata"/><Relationship Id="rId25" Type="http://schemas.openxmlformats.org/officeDocument/2006/relationships/font" Target="fonts/Roboto-boldItalic.fntdata"/><Relationship Id="rId28" Type="http://schemas.openxmlformats.org/officeDocument/2006/relationships/font" Target="fonts/OpenSansSemiBold-italic.fntdata"/><Relationship Id="rId27" Type="http://schemas.openxmlformats.org/officeDocument/2006/relationships/font" Target="fonts/OpenSansSemiBold-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29" Type="http://schemas.openxmlformats.org/officeDocument/2006/relationships/font" Target="fonts/OpenSansSemiBold-bold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LexendDeca-bold.fntdata"/><Relationship Id="rId30" Type="http://schemas.openxmlformats.org/officeDocument/2006/relationships/font" Target="fonts/LexendDeca-regular.fntdata"/><Relationship Id="rId11" Type="http://schemas.openxmlformats.org/officeDocument/2006/relationships/slide" Target="slides/slide5.xml"/><Relationship Id="rId33" Type="http://schemas.openxmlformats.org/officeDocument/2006/relationships/font" Target="fonts/OpenSans-bold.fntdata"/><Relationship Id="rId10" Type="http://schemas.openxmlformats.org/officeDocument/2006/relationships/slide" Target="slides/slide4.xml"/><Relationship Id="rId32" Type="http://schemas.openxmlformats.org/officeDocument/2006/relationships/font" Target="fonts/OpenSans-regular.fntdata"/><Relationship Id="rId13" Type="http://schemas.openxmlformats.org/officeDocument/2006/relationships/slide" Target="slides/slide7.xml"/><Relationship Id="rId35" Type="http://schemas.openxmlformats.org/officeDocument/2006/relationships/font" Target="fonts/OpenSans-boldItalic.fntdata"/><Relationship Id="rId12" Type="http://schemas.openxmlformats.org/officeDocument/2006/relationships/slide" Target="slides/slide6.xml"/><Relationship Id="rId34" Type="http://schemas.openxmlformats.org/officeDocument/2006/relationships/font" Target="fonts/OpenSans-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e226efff52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e226efff52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e06c72d4dc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e06c72d4dc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Ziehen Sie in Erwägung, auf dieser Folie genauere Informationen zu den von Ihnen selbst bevorzugten Zitiermethoden einzufügen - oder auch Informationen und Links zu sämtlichen Hilfsmitteln, die Sie den Studierenden vorschlagen bzw. vorschreiben, um Zitate zu erstellen und nachzuverfolgen.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e06c72d4dc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e06c72d4dc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e06c72d4dc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e06c72d4d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ge06c72d4dc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2" name="Google Shape;302;ge06c72d4dc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Besprechen Sie andere Strategien, die die Studierenden bereits verwendet und für nützlich gehalten haben. Ermutigen Sie die Studierenden, diese neuen Strategien auszuprobieren, damit sie die für sich persönlich am besten geeigneten herausfinden.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ge06c72d4dc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e06c72d4dc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Bitten Sie die Studierenden, sich etwas Zeit zu nehmen, um über alle besprochenen Strategien nachzudenken. Außerdem sollen sie eine oder zwei auswählen, die sie während des kommenden Projekts ausprobieren möchten.</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Erinnern Sie die Studierenden daran, dass es in Ordnung ist, wenn eine der Methoden für sie persönlich nicht funktioniert. Hauptsache sie versuchen, eine andere zu finden, mit der sie zurechtkommen. Wir alle haben beim Arbeiten unterschiedliche Gewohnheiten und Vorlieben. Deshalb ist es das Wichtigste, dass jeder von uns das findet, was für ihn am besten funktioniert.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8" name="Shape 318"/>
        <p:cNvGrpSpPr/>
        <p:nvPr/>
      </p:nvGrpSpPr>
      <p:grpSpPr>
        <a:xfrm>
          <a:off x="0" y="0"/>
          <a:ext cx="0" cy="0"/>
          <a:chOff x="0" y="0"/>
          <a:chExt cx="0" cy="0"/>
        </a:xfrm>
      </p:grpSpPr>
      <p:sp>
        <p:nvSpPr>
          <p:cNvPr id="319" name="Google Shape;319;ge226efff52_0_1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0" name="Google Shape;320;ge226efff52_0_1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e06c72d4d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e06c72d4d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highlight>
                  <a:srgbClr val="FFFFFF"/>
                </a:highlight>
              </a:rPr>
              <a:t>Gehen Sie den Recherche- und Schreibprozess mit den Studierenden durch. </a:t>
            </a:r>
            <a:r>
              <a:rPr lang="en">
                <a:solidFill>
                  <a:schemeClr val="dk1"/>
                </a:solidFill>
              </a:rPr>
              <a:t>Besprechen Sie alle Bestandteile des Prozesses im Hinblick auf ihr aktuelles Projekt und wie die Studierenden jeden Schritt des Prozesses in ihrem Kurs bearbeiten können.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e06c72d4d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e06c72d4d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Bitten Sie die Studierenden, sich zu überlegen, was gemeint ist, wenn von Forschungsstrategien die Rede ist. Wenn Sie diese Präsentation vor einem kompletten Kurs halten, halten Sie die Antworten der Studierenden auf dieser Folie fest.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e06c72d4dc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e06c72d4dc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Erörtern Sie mit den Studierenden, dass es viele verschiedene Ansätze und Strategien gibt und, dass Sie selbst und jede andere Lehrkraft auch, möglicherweise das Anwenden bestimmter Methoden (Notizbücher, gekennzeichnete Arbeitsbögen, Organisationspläne, usw…) anregen oder voraussetzen können. In erster Linie müssen die Studierenden aber selbst herausfinden, was für sie persönlich am besten funktioniert.</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Wenn die Studierenden feststellen, dass es für sie problematisch ist, die empfohlenen oder vorausgesetzten Methoden zu nutzen, sollten sie es ansprechen.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e06c72d4dc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e06c72d4dc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8450" lvl="0" marL="457200" rtl="0" algn="l">
              <a:spcBef>
                <a:spcPts val="0"/>
              </a:spcBef>
              <a:spcAft>
                <a:spcPts val="0"/>
              </a:spcAft>
              <a:buClr>
                <a:schemeClr val="dk1"/>
              </a:buClr>
              <a:buSzPts val="1100"/>
              <a:buChar char="●"/>
            </a:pPr>
            <a:r>
              <a:rPr lang="en">
                <a:solidFill>
                  <a:schemeClr val="dk1"/>
                </a:solidFill>
              </a:rPr>
              <a:t>Gehen sie diese Liste empfohlener Strategien zur Recherche durch</a:t>
            </a:r>
            <a:endParaRPr>
              <a:solidFill>
                <a:schemeClr val="dk1"/>
              </a:solidFill>
            </a:endParaRPr>
          </a:p>
          <a:p>
            <a:pPr indent="-298450" lvl="0" marL="457200" rtl="0" algn="l">
              <a:spcBef>
                <a:spcPts val="0"/>
              </a:spcBef>
              <a:spcAft>
                <a:spcPts val="0"/>
              </a:spcAft>
              <a:buClr>
                <a:schemeClr val="dk1"/>
              </a:buClr>
              <a:buSzPts val="1100"/>
              <a:buChar char="●"/>
            </a:pPr>
            <a:r>
              <a:rPr lang="en">
                <a:solidFill>
                  <a:schemeClr val="dk1"/>
                </a:solidFill>
              </a:rPr>
              <a:t>Jeder dieser Punkte wird im Folgenden ausführlich behandelt</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ge06c72d4dc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2" name="Google Shape;242;ge06c72d4d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e06c72d4dc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e06c72d4dc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e06c72d4dc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e06c72d4dc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ge06c72d4dc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8" name="Google Shape;268;ge06c72d4dc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1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Full Image" type="title">
  <p:cSld name="TITLE">
    <p:spTree>
      <p:nvGrpSpPr>
        <p:cNvPr id="53" name="Shape 53"/>
        <p:cNvGrpSpPr/>
        <p:nvPr/>
      </p:nvGrpSpPr>
      <p:grpSpPr>
        <a:xfrm>
          <a:off x="0" y="0"/>
          <a:ext cx="0" cy="0"/>
          <a:chOff x="0" y="0"/>
          <a:chExt cx="0" cy="0"/>
        </a:xfrm>
      </p:grpSpPr>
      <p:sp>
        <p:nvSpPr>
          <p:cNvPr id="54" name="Google Shape;54;p14"/>
          <p:cNvSpPr txBox="1"/>
          <p:nvPr>
            <p:ph type="ctrTitle"/>
          </p:nvPr>
        </p:nvSpPr>
        <p:spPr>
          <a:xfrm>
            <a:off x="428400" y="1576800"/>
            <a:ext cx="3582000" cy="140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3100"/>
              <a:buNone/>
              <a:defRPr sz="3100"/>
            </a:lvl1pPr>
            <a:lvl2pPr lvl="1" rtl="0">
              <a:lnSpc>
                <a:spcPct val="100000"/>
              </a:lnSpc>
              <a:spcBef>
                <a:spcPts val="0"/>
              </a:spcBef>
              <a:spcAft>
                <a:spcPts val="0"/>
              </a:spcAft>
              <a:buSzPts val="3100"/>
              <a:buNone/>
              <a:defRPr sz="3100"/>
            </a:lvl2pPr>
            <a:lvl3pPr lvl="2" rtl="0">
              <a:lnSpc>
                <a:spcPct val="100000"/>
              </a:lnSpc>
              <a:spcBef>
                <a:spcPts val="0"/>
              </a:spcBef>
              <a:spcAft>
                <a:spcPts val="0"/>
              </a:spcAft>
              <a:buSzPts val="3100"/>
              <a:buNone/>
              <a:defRPr sz="3100"/>
            </a:lvl3pPr>
            <a:lvl4pPr lvl="3" rtl="0">
              <a:lnSpc>
                <a:spcPct val="100000"/>
              </a:lnSpc>
              <a:spcBef>
                <a:spcPts val="0"/>
              </a:spcBef>
              <a:spcAft>
                <a:spcPts val="0"/>
              </a:spcAft>
              <a:buSzPts val="3100"/>
              <a:buNone/>
              <a:defRPr sz="3100"/>
            </a:lvl4pPr>
            <a:lvl5pPr lvl="4" rtl="0">
              <a:lnSpc>
                <a:spcPct val="100000"/>
              </a:lnSpc>
              <a:spcBef>
                <a:spcPts val="0"/>
              </a:spcBef>
              <a:spcAft>
                <a:spcPts val="0"/>
              </a:spcAft>
              <a:buSzPts val="3100"/>
              <a:buNone/>
              <a:defRPr sz="3100"/>
            </a:lvl5pPr>
            <a:lvl6pPr lvl="5" rtl="0">
              <a:lnSpc>
                <a:spcPct val="100000"/>
              </a:lnSpc>
              <a:spcBef>
                <a:spcPts val="0"/>
              </a:spcBef>
              <a:spcAft>
                <a:spcPts val="0"/>
              </a:spcAft>
              <a:buSzPts val="3100"/>
              <a:buNone/>
              <a:defRPr sz="3100"/>
            </a:lvl6pPr>
            <a:lvl7pPr lvl="6" rtl="0">
              <a:lnSpc>
                <a:spcPct val="100000"/>
              </a:lnSpc>
              <a:spcBef>
                <a:spcPts val="0"/>
              </a:spcBef>
              <a:spcAft>
                <a:spcPts val="0"/>
              </a:spcAft>
              <a:buSzPts val="3100"/>
              <a:buNone/>
              <a:defRPr sz="3100"/>
            </a:lvl7pPr>
            <a:lvl8pPr lvl="7" rtl="0">
              <a:lnSpc>
                <a:spcPct val="100000"/>
              </a:lnSpc>
              <a:spcBef>
                <a:spcPts val="0"/>
              </a:spcBef>
              <a:spcAft>
                <a:spcPts val="0"/>
              </a:spcAft>
              <a:buSzPts val="3100"/>
              <a:buNone/>
              <a:defRPr sz="3100"/>
            </a:lvl8pPr>
            <a:lvl9pPr lvl="8" rtl="0">
              <a:lnSpc>
                <a:spcPct val="100000"/>
              </a:lnSpc>
              <a:spcBef>
                <a:spcPts val="0"/>
              </a:spcBef>
              <a:spcAft>
                <a:spcPts val="0"/>
              </a:spcAft>
              <a:buSzPts val="3100"/>
              <a:buNone/>
              <a:defRPr sz="3100"/>
            </a:lvl9pPr>
          </a:lstStyle>
          <a:p/>
        </p:txBody>
      </p:sp>
      <p:sp>
        <p:nvSpPr>
          <p:cNvPr id="55" name="Google Shape;55;p14"/>
          <p:cNvSpPr txBox="1"/>
          <p:nvPr>
            <p:ph idx="1" type="subTitle"/>
          </p:nvPr>
        </p:nvSpPr>
        <p:spPr>
          <a:xfrm>
            <a:off x="428400" y="3337200"/>
            <a:ext cx="3477600" cy="709200"/>
          </a:xfrm>
          <a:prstGeom prst="rect">
            <a:avLst/>
          </a:prstGeom>
        </p:spPr>
        <p:txBody>
          <a:bodyPr anchorCtr="0" anchor="t" bIns="91425" lIns="91425" spcFirstLastPara="1" rIns="91425" wrap="square" tIns="0">
            <a:noAutofit/>
          </a:bodyPr>
          <a:lstStyle>
            <a:lvl1pPr lvl="0" rtl="0">
              <a:lnSpc>
                <a:spcPct val="115000"/>
              </a:lnSpc>
              <a:spcBef>
                <a:spcPts val="1000"/>
              </a:spcBef>
              <a:spcAft>
                <a:spcPts val="0"/>
              </a:spcAft>
              <a:buSzPts val="1200"/>
              <a:buNone/>
              <a:defRPr sz="1200"/>
            </a:lvl1pPr>
            <a:lvl2pPr lvl="1" rtl="0">
              <a:lnSpc>
                <a:spcPct val="115000"/>
              </a:lnSpc>
              <a:spcBef>
                <a:spcPts val="1000"/>
              </a:spcBef>
              <a:spcAft>
                <a:spcPts val="0"/>
              </a:spcAft>
              <a:buSzPts val="1200"/>
              <a:buNone/>
              <a:defRPr sz="1200"/>
            </a:lvl2pPr>
            <a:lvl3pPr lvl="2" rtl="0">
              <a:lnSpc>
                <a:spcPct val="115000"/>
              </a:lnSpc>
              <a:spcBef>
                <a:spcPts val="1000"/>
              </a:spcBef>
              <a:spcAft>
                <a:spcPts val="0"/>
              </a:spcAft>
              <a:buSzPts val="1200"/>
              <a:buNone/>
              <a:defRPr sz="1200"/>
            </a:lvl3pPr>
            <a:lvl4pPr lvl="3" rtl="0">
              <a:lnSpc>
                <a:spcPct val="115000"/>
              </a:lnSpc>
              <a:spcBef>
                <a:spcPts val="1000"/>
              </a:spcBef>
              <a:spcAft>
                <a:spcPts val="0"/>
              </a:spcAft>
              <a:buSzPts val="1200"/>
              <a:buNone/>
              <a:defRPr sz="1200"/>
            </a:lvl4pPr>
            <a:lvl5pPr lvl="4" rtl="0">
              <a:lnSpc>
                <a:spcPct val="115000"/>
              </a:lnSpc>
              <a:spcBef>
                <a:spcPts val="1000"/>
              </a:spcBef>
              <a:spcAft>
                <a:spcPts val="0"/>
              </a:spcAft>
              <a:buSzPts val="1200"/>
              <a:buNone/>
              <a:defRPr sz="1200"/>
            </a:lvl5pPr>
            <a:lvl6pPr lvl="5" rtl="0">
              <a:lnSpc>
                <a:spcPct val="115000"/>
              </a:lnSpc>
              <a:spcBef>
                <a:spcPts val="1000"/>
              </a:spcBef>
              <a:spcAft>
                <a:spcPts val="0"/>
              </a:spcAft>
              <a:buSzPts val="1200"/>
              <a:buNone/>
              <a:defRPr sz="1200"/>
            </a:lvl6pPr>
            <a:lvl7pPr lvl="6" rtl="0">
              <a:lnSpc>
                <a:spcPct val="115000"/>
              </a:lnSpc>
              <a:spcBef>
                <a:spcPts val="1000"/>
              </a:spcBef>
              <a:spcAft>
                <a:spcPts val="0"/>
              </a:spcAft>
              <a:buSzPts val="1200"/>
              <a:buNone/>
              <a:defRPr sz="1200"/>
            </a:lvl7pPr>
            <a:lvl8pPr lvl="7" rtl="0">
              <a:lnSpc>
                <a:spcPct val="115000"/>
              </a:lnSpc>
              <a:spcBef>
                <a:spcPts val="1000"/>
              </a:spcBef>
              <a:spcAft>
                <a:spcPts val="0"/>
              </a:spcAft>
              <a:buSzPts val="1200"/>
              <a:buNone/>
              <a:defRPr sz="1200"/>
            </a:lvl8pPr>
            <a:lvl9pPr lvl="8" rtl="0">
              <a:lnSpc>
                <a:spcPct val="115000"/>
              </a:lnSpc>
              <a:spcBef>
                <a:spcPts val="1000"/>
              </a:spcBef>
              <a:spcAft>
                <a:spcPts val="1000"/>
              </a:spcAft>
              <a:buSzPts val="1200"/>
              <a:buNone/>
              <a:defRPr sz="1200"/>
            </a:lvl9pPr>
          </a:lstStyle>
          <a:p/>
        </p:txBody>
      </p:sp>
      <p:sp>
        <p:nvSpPr>
          <p:cNvPr id="56" name="Google Shape;56;p1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57" name="Google Shape;57;p14"/>
          <p:cNvPicPr preferRelativeResize="0"/>
          <p:nvPr/>
        </p:nvPicPr>
        <p:blipFill>
          <a:blip r:embed="rId2">
            <a:alphaModFix/>
          </a:blip>
          <a:stretch>
            <a:fillRect/>
          </a:stretch>
        </p:blipFill>
        <p:spPr>
          <a:xfrm>
            <a:off x="551670" y="483372"/>
            <a:ext cx="1147802" cy="351282"/>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 Title &amp; Square Image">
  <p:cSld name="TITLE_1">
    <p:spTree>
      <p:nvGrpSpPr>
        <p:cNvPr id="58" name="Shape 58"/>
        <p:cNvGrpSpPr/>
        <p:nvPr/>
      </p:nvGrpSpPr>
      <p:grpSpPr>
        <a:xfrm>
          <a:off x="0" y="0"/>
          <a:ext cx="0" cy="0"/>
          <a:chOff x="0" y="0"/>
          <a:chExt cx="0" cy="0"/>
        </a:xfrm>
      </p:grpSpPr>
      <p:sp>
        <p:nvSpPr>
          <p:cNvPr id="59" name="Google Shape;59;p15"/>
          <p:cNvSpPr txBox="1"/>
          <p:nvPr>
            <p:ph type="ctrTitle"/>
          </p:nvPr>
        </p:nvSpPr>
        <p:spPr>
          <a:xfrm>
            <a:off x="658800" y="1702800"/>
            <a:ext cx="3153600" cy="23148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SzPts val="3500"/>
              <a:buNone/>
              <a:defRPr sz="3500"/>
            </a:lvl1pPr>
            <a:lvl2pPr lvl="1" rtl="0">
              <a:lnSpc>
                <a:spcPct val="100000"/>
              </a:lnSpc>
              <a:spcBef>
                <a:spcPts val="0"/>
              </a:spcBef>
              <a:spcAft>
                <a:spcPts val="0"/>
              </a:spcAft>
              <a:buSzPts val="3500"/>
              <a:buNone/>
              <a:defRPr sz="3500"/>
            </a:lvl2pPr>
            <a:lvl3pPr lvl="2" rtl="0">
              <a:lnSpc>
                <a:spcPct val="100000"/>
              </a:lnSpc>
              <a:spcBef>
                <a:spcPts val="0"/>
              </a:spcBef>
              <a:spcAft>
                <a:spcPts val="0"/>
              </a:spcAft>
              <a:buSzPts val="3500"/>
              <a:buNone/>
              <a:defRPr sz="3500"/>
            </a:lvl3pPr>
            <a:lvl4pPr lvl="3" rtl="0">
              <a:lnSpc>
                <a:spcPct val="100000"/>
              </a:lnSpc>
              <a:spcBef>
                <a:spcPts val="0"/>
              </a:spcBef>
              <a:spcAft>
                <a:spcPts val="0"/>
              </a:spcAft>
              <a:buSzPts val="3500"/>
              <a:buNone/>
              <a:defRPr sz="3500"/>
            </a:lvl4pPr>
            <a:lvl5pPr lvl="4" rtl="0">
              <a:lnSpc>
                <a:spcPct val="100000"/>
              </a:lnSpc>
              <a:spcBef>
                <a:spcPts val="0"/>
              </a:spcBef>
              <a:spcAft>
                <a:spcPts val="0"/>
              </a:spcAft>
              <a:buSzPts val="3500"/>
              <a:buNone/>
              <a:defRPr sz="3500"/>
            </a:lvl5pPr>
            <a:lvl6pPr lvl="5" rtl="0">
              <a:lnSpc>
                <a:spcPct val="100000"/>
              </a:lnSpc>
              <a:spcBef>
                <a:spcPts val="0"/>
              </a:spcBef>
              <a:spcAft>
                <a:spcPts val="0"/>
              </a:spcAft>
              <a:buSzPts val="3500"/>
              <a:buNone/>
              <a:defRPr sz="3500"/>
            </a:lvl6pPr>
            <a:lvl7pPr lvl="6" rtl="0">
              <a:lnSpc>
                <a:spcPct val="100000"/>
              </a:lnSpc>
              <a:spcBef>
                <a:spcPts val="0"/>
              </a:spcBef>
              <a:spcAft>
                <a:spcPts val="0"/>
              </a:spcAft>
              <a:buSzPts val="3500"/>
              <a:buNone/>
              <a:defRPr sz="3500"/>
            </a:lvl7pPr>
            <a:lvl8pPr lvl="7" rtl="0">
              <a:lnSpc>
                <a:spcPct val="100000"/>
              </a:lnSpc>
              <a:spcBef>
                <a:spcPts val="0"/>
              </a:spcBef>
              <a:spcAft>
                <a:spcPts val="0"/>
              </a:spcAft>
              <a:buSzPts val="3500"/>
              <a:buNone/>
              <a:defRPr sz="3500"/>
            </a:lvl8pPr>
            <a:lvl9pPr lvl="8" rtl="0">
              <a:lnSpc>
                <a:spcPct val="100000"/>
              </a:lnSpc>
              <a:spcBef>
                <a:spcPts val="0"/>
              </a:spcBef>
              <a:spcAft>
                <a:spcPts val="0"/>
              </a:spcAft>
              <a:buSzPts val="3500"/>
              <a:buNone/>
              <a:defRPr sz="3500"/>
            </a:lvl9pPr>
          </a:lstStyle>
          <a:p/>
        </p:txBody>
      </p:sp>
      <p:sp>
        <p:nvSpPr>
          <p:cNvPr id="60" name="Google Shape;60;p1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61" name="Google Shape;61;p15"/>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Icon" type="secHead">
  <p:cSld name="SECTION_HEADER">
    <p:bg>
      <p:bgPr>
        <a:solidFill>
          <a:schemeClr val="accent5"/>
        </a:solidFill>
      </p:bgPr>
    </p:bg>
    <p:spTree>
      <p:nvGrpSpPr>
        <p:cNvPr id="62" name="Shape 62"/>
        <p:cNvGrpSpPr/>
        <p:nvPr/>
      </p:nvGrpSpPr>
      <p:grpSpPr>
        <a:xfrm>
          <a:off x="0" y="0"/>
          <a:ext cx="0" cy="0"/>
          <a:chOff x="0" y="0"/>
          <a:chExt cx="0" cy="0"/>
        </a:xfrm>
      </p:grpSpPr>
      <p:sp>
        <p:nvSpPr>
          <p:cNvPr id="63" name="Google Shape;63;p16"/>
          <p:cNvSpPr txBox="1"/>
          <p:nvPr>
            <p:ph type="title"/>
          </p:nvPr>
        </p:nvSpPr>
        <p:spPr>
          <a:xfrm>
            <a:off x="1173600" y="2253600"/>
            <a:ext cx="65256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3100"/>
              <a:buNone/>
              <a:defRPr/>
            </a:lvl1pPr>
            <a:lvl2pPr lvl="1" rtl="0">
              <a:lnSpc>
                <a:spcPct val="115000"/>
              </a:lnSpc>
              <a:spcBef>
                <a:spcPts val="0"/>
              </a:spcBef>
              <a:spcAft>
                <a:spcPts val="0"/>
              </a:spcAft>
              <a:buSzPts val="3100"/>
              <a:buNone/>
              <a:defRPr/>
            </a:lvl2pPr>
            <a:lvl3pPr lvl="2" rtl="0">
              <a:lnSpc>
                <a:spcPct val="115000"/>
              </a:lnSpc>
              <a:spcBef>
                <a:spcPts val="0"/>
              </a:spcBef>
              <a:spcAft>
                <a:spcPts val="0"/>
              </a:spcAft>
              <a:buSzPts val="3100"/>
              <a:buNone/>
              <a:defRPr/>
            </a:lvl3pPr>
            <a:lvl4pPr lvl="3" rtl="0">
              <a:lnSpc>
                <a:spcPct val="115000"/>
              </a:lnSpc>
              <a:spcBef>
                <a:spcPts val="0"/>
              </a:spcBef>
              <a:spcAft>
                <a:spcPts val="0"/>
              </a:spcAft>
              <a:buSzPts val="3100"/>
              <a:buNone/>
              <a:defRPr/>
            </a:lvl4pPr>
            <a:lvl5pPr lvl="4" rtl="0">
              <a:lnSpc>
                <a:spcPct val="115000"/>
              </a:lnSpc>
              <a:spcBef>
                <a:spcPts val="0"/>
              </a:spcBef>
              <a:spcAft>
                <a:spcPts val="0"/>
              </a:spcAft>
              <a:buSzPts val="3100"/>
              <a:buNone/>
              <a:defRPr/>
            </a:lvl5pPr>
            <a:lvl6pPr lvl="5" rtl="0">
              <a:lnSpc>
                <a:spcPct val="115000"/>
              </a:lnSpc>
              <a:spcBef>
                <a:spcPts val="0"/>
              </a:spcBef>
              <a:spcAft>
                <a:spcPts val="0"/>
              </a:spcAft>
              <a:buSzPts val="3100"/>
              <a:buNone/>
              <a:defRPr/>
            </a:lvl6pPr>
            <a:lvl7pPr lvl="6" rtl="0">
              <a:lnSpc>
                <a:spcPct val="115000"/>
              </a:lnSpc>
              <a:spcBef>
                <a:spcPts val="0"/>
              </a:spcBef>
              <a:spcAft>
                <a:spcPts val="0"/>
              </a:spcAft>
              <a:buSzPts val="3100"/>
              <a:buNone/>
              <a:defRPr/>
            </a:lvl7pPr>
            <a:lvl8pPr lvl="7" rtl="0">
              <a:lnSpc>
                <a:spcPct val="115000"/>
              </a:lnSpc>
              <a:spcBef>
                <a:spcPts val="0"/>
              </a:spcBef>
              <a:spcAft>
                <a:spcPts val="0"/>
              </a:spcAft>
              <a:buSzPts val="3100"/>
              <a:buNone/>
              <a:defRPr/>
            </a:lvl8pPr>
            <a:lvl9pPr lvl="8" rtl="0">
              <a:lnSpc>
                <a:spcPct val="115000"/>
              </a:lnSpc>
              <a:spcBef>
                <a:spcPts val="0"/>
              </a:spcBef>
              <a:spcAft>
                <a:spcPts val="0"/>
              </a:spcAft>
              <a:buSzPts val="3100"/>
              <a:buNone/>
              <a:defRPr/>
            </a:lvl9pPr>
          </a:lstStyle>
          <a:p/>
        </p:txBody>
      </p:sp>
      <p:sp>
        <p:nvSpPr>
          <p:cNvPr id="64" name="Google Shape;64;p16"/>
          <p:cNvSpPr txBox="1"/>
          <p:nvPr>
            <p:ph idx="1" type="subTitle"/>
          </p:nvPr>
        </p:nvSpPr>
        <p:spPr>
          <a:xfrm>
            <a:off x="1173600" y="30888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SzPts val="1100"/>
              <a:buNone/>
              <a:defRPr sz="1100"/>
            </a:lvl1pPr>
            <a:lvl2pPr lvl="1" rtl="0">
              <a:spcBef>
                <a:spcPts val="1600"/>
              </a:spcBef>
              <a:spcAft>
                <a:spcPts val="0"/>
              </a:spcAft>
              <a:buSzPts val="1100"/>
              <a:buNone/>
              <a:defRPr sz="1100"/>
            </a:lvl2pPr>
            <a:lvl3pPr lvl="2" rtl="0">
              <a:spcBef>
                <a:spcPts val="1600"/>
              </a:spcBef>
              <a:spcAft>
                <a:spcPts val="0"/>
              </a:spcAft>
              <a:buSzPts val="1100"/>
              <a:buNone/>
              <a:defRPr sz="1100"/>
            </a:lvl3pPr>
            <a:lvl4pPr lvl="3" rtl="0">
              <a:spcBef>
                <a:spcPts val="1600"/>
              </a:spcBef>
              <a:spcAft>
                <a:spcPts val="0"/>
              </a:spcAft>
              <a:buSzPts val="1100"/>
              <a:buNone/>
              <a:defRPr sz="1100"/>
            </a:lvl4pPr>
            <a:lvl5pPr lvl="4" rtl="0">
              <a:spcBef>
                <a:spcPts val="1600"/>
              </a:spcBef>
              <a:spcAft>
                <a:spcPts val="0"/>
              </a:spcAft>
              <a:buSzPts val="1100"/>
              <a:buNone/>
              <a:defRPr sz="1100"/>
            </a:lvl5pPr>
            <a:lvl6pPr lvl="5" rtl="0">
              <a:spcBef>
                <a:spcPts val="1600"/>
              </a:spcBef>
              <a:spcAft>
                <a:spcPts val="0"/>
              </a:spcAft>
              <a:buSzPts val="1100"/>
              <a:buNone/>
              <a:defRPr sz="1100"/>
            </a:lvl6pPr>
            <a:lvl7pPr lvl="6" rtl="0">
              <a:spcBef>
                <a:spcPts val="1600"/>
              </a:spcBef>
              <a:spcAft>
                <a:spcPts val="0"/>
              </a:spcAft>
              <a:buSzPts val="1100"/>
              <a:buNone/>
              <a:defRPr sz="1100"/>
            </a:lvl7pPr>
            <a:lvl8pPr lvl="7" rtl="0">
              <a:spcBef>
                <a:spcPts val="1600"/>
              </a:spcBef>
              <a:spcAft>
                <a:spcPts val="0"/>
              </a:spcAft>
              <a:buSzPts val="1100"/>
              <a:buNone/>
              <a:defRPr sz="1100"/>
            </a:lvl8pPr>
            <a:lvl9pPr lvl="8" rtl="0">
              <a:spcBef>
                <a:spcPts val="1600"/>
              </a:spcBef>
              <a:spcAft>
                <a:spcPts val="1600"/>
              </a:spcAft>
              <a:buSzPts val="1100"/>
              <a:buNone/>
              <a:defRPr sz="1100"/>
            </a:lvl9pPr>
          </a:lstStyle>
          <a:p/>
        </p:txBody>
      </p:sp>
      <p:pic>
        <p:nvPicPr>
          <p:cNvPr id="65" name="Google Shape;65;p1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66" name="Google Shape;66;p1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1. Section &amp; Long Copy">
  <p:cSld name="SECTION_HEADER_1">
    <p:bg>
      <p:bgPr>
        <a:solidFill>
          <a:schemeClr val="dk1"/>
        </a:solidFill>
      </p:bgPr>
    </p:bg>
    <p:spTree>
      <p:nvGrpSpPr>
        <p:cNvPr id="67" name="Shape 67"/>
        <p:cNvGrpSpPr/>
        <p:nvPr/>
      </p:nvGrpSpPr>
      <p:grpSpPr>
        <a:xfrm>
          <a:off x="0" y="0"/>
          <a:ext cx="0" cy="0"/>
          <a:chOff x="0" y="0"/>
          <a:chExt cx="0" cy="0"/>
        </a:xfrm>
      </p:grpSpPr>
      <p:sp>
        <p:nvSpPr>
          <p:cNvPr id="68" name="Google Shape;68;p17"/>
          <p:cNvSpPr txBox="1"/>
          <p:nvPr>
            <p:ph type="title"/>
          </p:nvPr>
        </p:nvSpPr>
        <p:spPr>
          <a:xfrm>
            <a:off x="763200" y="2253600"/>
            <a:ext cx="4546800" cy="83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Clr>
                <a:srgbClr val="FFFFFF"/>
              </a:buClr>
              <a:buSzPts val="3100"/>
              <a:buNone/>
              <a:defRPr>
                <a:solidFill>
                  <a:srgbClr val="FFFFFF"/>
                </a:solidFill>
              </a:defRPr>
            </a:lvl1pPr>
            <a:lvl2pPr lvl="1" rtl="0">
              <a:lnSpc>
                <a:spcPct val="115000"/>
              </a:lnSpc>
              <a:spcBef>
                <a:spcPts val="0"/>
              </a:spcBef>
              <a:spcAft>
                <a:spcPts val="0"/>
              </a:spcAft>
              <a:buClr>
                <a:srgbClr val="FFFFFF"/>
              </a:buClr>
              <a:buSzPts val="3100"/>
              <a:buNone/>
              <a:defRPr>
                <a:solidFill>
                  <a:srgbClr val="FFFFFF"/>
                </a:solidFill>
              </a:defRPr>
            </a:lvl2pPr>
            <a:lvl3pPr lvl="2" rtl="0">
              <a:lnSpc>
                <a:spcPct val="115000"/>
              </a:lnSpc>
              <a:spcBef>
                <a:spcPts val="0"/>
              </a:spcBef>
              <a:spcAft>
                <a:spcPts val="0"/>
              </a:spcAft>
              <a:buClr>
                <a:srgbClr val="FFFFFF"/>
              </a:buClr>
              <a:buSzPts val="3100"/>
              <a:buNone/>
              <a:defRPr>
                <a:solidFill>
                  <a:srgbClr val="FFFFFF"/>
                </a:solidFill>
              </a:defRPr>
            </a:lvl3pPr>
            <a:lvl4pPr lvl="3" rtl="0">
              <a:lnSpc>
                <a:spcPct val="115000"/>
              </a:lnSpc>
              <a:spcBef>
                <a:spcPts val="0"/>
              </a:spcBef>
              <a:spcAft>
                <a:spcPts val="0"/>
              </a:spcAft>
              <a:buClr>
                <a:srgbClr val="FFFFFF"/>
              </a:buClr>
              <a:buSzPts val="3100"/>
              <a:buNone/>
              <a:defRPr>
                <a:solidFill>
                  <a:srgbClr val="FFFFFF"/>
                </a:solidFill>
              </a:defRPr>
            </a:lvl4pPr>
            <a:lvl5pPr lvl="4" rtl="0">
              <a:lnSpc>
                <a:spcPct val="115000"/>
              </a:lnSpc>
              <a:spcBef>
                <a:spcPts val="0"/>
              </a:spcBef>
              <a:spcAft>
                <a:spcPts val="0"/>
              </a:spcAft>
              <a:buClr>
                <a:srgbClr val="FFFFFF"/>
              </a:buClr>
              <a:buSzPts val="3100"/>
              <a:buNone/>
              <a:defRPr>
                <a:solidFill>
                  <a:srgbClr val="FFFFFF"/>
                </a:solidFill>
              </a:defRPr>
            </a:lvl5pPr>
            <a:lvl6pPr lvl="5" rtl="0">
              <a:lnSpc>
                <a:spcPct val="115000"/>
              </a:lnSpc>
              <a:spcBef>
                <a:spcPts val="0"/>
              </a:spcBef>
              <a:spcAft>
                <a:spcPts val="0"/>
              </a:spcAft>
              <a:buClr>
                <a:srgbClr val="FFFFFF"/>
              </a:buClr>
              <a:buSzPts val="3100"/>
              <a:buNone/>
              <a:defRPr>
                <a:solidFill>
                  <a:srgbClr val="FFFFFF"/>
                </a:solidFill>
              </a:defRPr>
            </a:lvl6pPr>
            <a:lvl7pPr lvl="6" rtl="0">
              <a:lnSpc>
                <a:spcPct val="115000"/>
              </a:lnSpc>
              <a:spcBef>
                <a:spcPts val="0"/>
              </a:spcBef>
              <a:spcAft>
                <a:spcPts val="0"/>
              </a:spcAft>
              <a:buClr>
                <a:srgbClr val="FFFFFF"/>
              </a:buClr>
              <a:buSzPts val="3100"/>
              <a:buNone/>
              <a:defRPr>
                <a:solidFill>
                  <a:srgbClr val="FFFFFF"/>
                </a:solidFill>
              </a:defRPr>
            </a:lvl7pPr>
            <a:lvl8pPr lvl="7" rtl="0">
              <a:lnSpc>
                <a:spcPct val="115000"/>
              </a:lnSpc>
              <a:spcBef>
                <a:spcPts val="0"/>
              </a:spcBef>
              <a:spcAft>
                <a:spcPts val="0"/>
              </a:spcAft>
              <a:buClr>
                <a:srgbClr val="FFFFFF"/>
              </a:buClr>
              <a:buSzPts val="3100"/>
              <a:buNone/>
              <a:defRPr>
                <a:solidFill>
                  <a:srgbClr val="FFFFFF"/>
                </a:solidFill>
              </a:defRPr>
            </a:lvl8pPr>
            <a:lvl9pPr lvl="8" rtl="0">
              <a:lnSpc>
                <a:spcPct val="115000"/>
              </a:lnSpc>
              <a:spcBef>
                <a:spcPts val="0"/>
              </a:spcBef>
              <a:spcAft>
                <a:spcPts val="0"/>
              </a:spcAft>
              <a:buClr>
                <a:srgbClr val="FFFFFF"/>
              </a:buClr>
              <a:buSzPts val="3100"/>
              <a:buNone/>
              <a:defRPr>
                <a:solidFill>
                  <a:srgbClr val="FFFFFF"/>
                </a:solidFill>
              </a:defRPr>
            </a:lvl9pPr>
          </a:lstStyle>
          <a:p/>
        </p:txBody>
      </p:sp>
      <p:sp>
        <p:nvSpPr>
          <p:cNvPr id="69" name="Google Shape;69;p17"/>
          <p:cNvSpPr txBox="1"/>
          <p:nvPr>
            <p:ph idx="1" type="subTitle"/>
          </p:nvPr>
        </p:nvSpPr>
        <p:spPr>
          <a:xfrm>
            <a:off x="763200" y="3632400"/>
            <a:ext cx="4546800" cy="4680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FFFFFF"/>
              </a:buClr>
              <a:buSzPts val="1100"/>
              <a:buNone/>
              <a:defRPr sz="1100">
                <a:solidFill>
                  <a:srgbClr val="FFFFFF"/>
                </a:solidFill>
              </a:defRPr>
            </a:lvl1pPr>
            <a:lvl2pPr lvl="1" rtl="0">
              <a:spcBef>
                <a:spcPts val="1600"/>
              </a:spcBef>
              <a:spcAft>
                <a:spcPts val="0"/>
              </a:spcAft>
              <a:buClr>
                <a:srgbClr val="FFFFFF"/>
              </a:buClr>
              <a:buSzPts val="1100"/>
              <a:buNone/>
              <a:defRPr sz="1100">
                <a:solidFill>
                  <a:srgbClr val="FFFFFF"/>
                </a:solidFill>
              </a:defRPr>
            </a:lvl2pPr>
            <a:lvl3pPr lvl="2" rtl="0">
              <a:spcBef>
                <a:spcPts val="1600"/>
              </a:spcBef>
              <a:spcAft>
                <a:spcPts val="0"/>
              </a:spcAft>
              <a:buClr>
                <a:srgbClr val="FFFFFF"/>
              </a:buClr>
              <a:buSzPts val="1100"/>
              <a:buNone/>
              <a:defRPr sz="1100">
                <a:solidFill>
                  <a:srgbClr val="FFFFFF"/>
                </a:solidFill>
              </a:defRPr>
            </a:lvl3pPr>
            <a:lvl4pPr lvl="3" rtl="0">
              <a:spcBef>
                <a:spcPts val="1600"/>
              </a:spcBef>
              <a:spcAft>
                <a:spcPts val="0"/>
              </a:spcAft>
              <a:buClr>
                <a:srgbClr val="FFFFFF"/>
              </a:buClr>
              <a:buSzPts val="1100"/>
              <a:buNone/>
              <a:defRPr sz="1100">
                <a:solidFill>
                  <a:srgbClr val="FFFFFF"/>
                </a:solidFill>
              </a:defRPr>
            </a:lvl4pPr>
            <a:lvl5pPr lvl="4" rtl="0">
              <a:spcBef>
                <a:spcPts val="1600"/>
              </a:spcBef>
              <a:spcAft>
                <a:spcPts val="0"/>
              </a:spcAft>
              <a:buClr>
                <a:srgbClr val="FFFFFF"/>
              </a:buClr>
              <a:buSzPts val="1100"/>
              <a:buNone/>
              <a:defRPr sz="1100">
                <a:solidFill>
                  <a:srgbClr val="FFFFFF"/>
                </a:solidFill>
              </a:defRPr>
            </a:lvl5pPr>
            <a:lvl6pPr lvl="5" rtl="0">
              <a:spcBef>
                <a:spcPts val="1600"/>
              </a:spcBef>
              <a:spcAft>
                <a:spcPts val="0"/>
              </a:spcAft>
              <a:buClr>
                <a:srgbClr val="FFFFFF"/>
              </a:buClr>
              <a:buSzPts val="1100"/>
              <a:buNone/>
              <a:defRPr sz="1100">
                <a:solidFill>
                  <a:srgbClr val="FFFFFF"/>
                </a:solidFill>
              </a:defRPr>
            </a:lvl6pPr>
            <a:lvl7pPr lvl="6" rtl="0">
              <a:spcBef>
                <a:spcPts val="1600"/>
              </a:spcBef>
              <a:spcAft>
                <a:spcPts val="0"/>
              </a:spcAft>
              <a:buClr>
                <a:srgbClr val="FFFFFF"/>
              </a:buClr>
              <a:buSzPts val="1100"/>
              <a:buNone/>
              <a:defRPr sz="1100">
                <a:solidFill>
                  <a:srgbClr val="FFFFFF"/>
                </a:solidFill>
              </a:defRPr>
            </a:lvl7pPr>
            <a:lvl8pPr lvl="7" rtl="0">
              <a:spcBef>
                <a:spcPts val="1600"/>
              </a:spcBef>
              <a:spcAft>
                <a:spcPts val="0"/>
              </a:spcAft>
              <a:buClr>
                <a:srgbClr val="FFFFFF"/>
              </a:buClr>
              <a:buSzPts val="1100"/>
              <a:buNone/>
              <a:defRPr sz="1100">
                <a:solidFill>
                  <a:srgbClr val="FFFFFF"/>
                </a:solidFill>
              </a:defRPr>
            </a:lvl8pPr>
            <a:lvl9pPr lvl="8" rtl="0">
              <a:spcBef>
                <a:spcPts val="1600"/>
              </a:spcBef>
              <a:spcAft>
                <a:spcPts val="1600"/>
              </a:spcAft>
              <a:buClr>
                <a:srgbClr val="FFFFFF"/>
              </a:buClr>
              <a:buSzPts val="1100"/>
              <a:buNone/>
              <a:defRPr sz="1100">
                <a:solidFill>
                  <a:srgbClr val="FFFFFF"/>
                </a:solidFill>
              </a:defRPr>
            </a:lvl9pPr>
          </a:lstStyle>
          <a:p/>
        </p:txBody>
      </p:sp>
      <p:sp>
        <p:nvSpPr>
          <p:cNvPr id="70" name="Google Shape;70;p1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accent5"/>
                </a:solidFill>
                <a:latin typeface="Open Sans"/>
                <a:ea typeface="Open Sans"/>
                <a:cs typeface="Open Sans"/>
                <a:sym typeface="Open Sans"/>
              </a:rPr>
              <a:t>© 2022 Turnitin LLC. Alle Rechte vorbehalten.</a:t>
            </a:r>
            <a:endParaRPr sz="600">
              <a:solidFill>
                <a:schemeClr val="accent5"/>
              </a:solidFill>
              <a:latin typeface="Open Sans"/>
              <a:ea typeface="Open Sans"/>
              <a:cs typeface="Open Sans"/>
              <a:sym typeface="Open Sans"/>
            </a:endParaRPr>
          </a:p>
        </p:txBody>
      </p:sp>
      <p:pic>
        <p:nvPicPr>
          <p:cNvPr id="71" name="Google Shape;71;p17"/>
          <p:cNvPicPr preferRelativeResize="0"/>
          <p:nvPr/>
        </p:nvPicPr>
        <p:blipFill>
          <a:blip r:embed="rId2">
            <a:alphaModFix/>
          </a:blip>
          <a:stretch>
            <a:fillRect/>
          </a:stretch>
        </p:blipFill>
        <p:spPr>
          <a:xfrm>
            <a:off x="7550991" y="296587"/>
            <a:ext cx="1216799" cy="36451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2. TOC">
  <p:cSld name="TITLE_AND_BODY_2">
    <p:bg>
      <p:bgPr>
        <a:solidFill>
          <a:schemeClr val="accent2"/>
        </a:solidFill>
      </p:bgPr>
    </p:bg>
    <p:spTree>
      <p:nvGrpSpPr>
        <p:cNvPr id="72" name="Shape 72"/>
        <p:cNvGrpSpPr/>
        <p:nvPr/>
      </p:nvGrpSpPr>
      <p:grpSpPr>
        <a:xfrm>
          <a:off x="0" y="0"/>
          <a:ext cx="0" cy="0"/>
          <a:chOff x="0" y="0"/>
          <a:chExt cx="0" cy="0"/>
        </a:xfrm>
      </p:grpSpPr>
      <p:sp>
        <p:nvSpPr>
          <p:cNvPr id="73" name="Google Shape;73;p18"/>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74" name="Google Shape;74;p18"/>
          <p:cNvSpPr txBox="1"/>
          <p:nvPr>
            <p:ph idx="1" type="body"/>
          </p:nvPr>
        </p:nvSpPr>
        <p:spPr>
          <a:xfrm>
            <a:off x="792000" y="1386000"/>
            <a:ext cx="7740000" cy="29124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1pPr>
            <a:lvl2pPr indent="-304800" lvl="1" marL="914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2pPr>
            <a:lvl3pPr indent="-304800" lvl="2" marL="1371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3pPr>
            <a:lvl4pPr indent="-304800" lvl="3" marL="1828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4pPr>
            <a:lvl5pPr indent="-304800" lvl="4" marL="22860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5pPr>
            <a:lvl6pPr indent="-304800" lvl="5" marL="27432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6pPr>
            <a:lvl7pPr indent="-304800" lvl="6" marL="32004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7pPr>
            <a:lvl8pPr indent="-304800" lvl="7" marL="36576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8pPr>
            <a:lvl9pPr indent="-304800" lvl="8" marL="4114800" rtl="0">
              <a:spcBef>
                <a:spcPts val="0"/>
              </a:spcBef>
              <a:spcAft>
                <a:spcPts val="0"/>
              </a:spcAft>
              <a:buClr>
                <a:schemeClr val="lt1"/>
              </a:buClr>
              <a:buSzPts val="1200"/>
              <a:buFont typeface="Open Sans SemiBold"/>
              <a:buChar char="■"/>
              <a:defRPr>
                <a:solidFill>
                  <a:schemeClr val="lt1"/>
                </a:solidFill>
                <a:latin typeface="Open Sans SemiBold"/>
                <a:ea typeface="Open Sans SemiBold"/>
                <a:cs typeface="Open Sans SemiBold"/>
                <a:sym typeface="Open Sans SemiBold"/>
              </a:defRPr>
            </a:lvl9pPr>
          </a:lstStyle>
          <a:p/>
        </p:txBody>
      </p:sp>
      <p:pic>
        <p:nvPicPr>
          <p:cNvPr id="75" name="Google Shape;75;p1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76" name="Google Shape;76;p1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p:cSld name="TITLE_AND_BODY_1_1">
    <p:spTree>
      <p:nvGrpSpPr>
        <p:cNvPr id="77" name="Shape 77"/>
        <p:cNvGrpSpPr/>
        <p:nvPr/>
      </p:nvGrpSpPr>
      <p:grpSpPr>
        <a:xfrm>
          <a:off x="0" y="0"/>
          <a:ext cx="0" cy="0"/>
          <a:chOff x="0" y="0"/>
          <a:chExt cx="0" cy="0"/>
        </a:xfrm>
      </p:grpSpPr>
      <p:sp>
        <p:nvSpPr>
          <p:cNvPr id="78" name="Google Shape;78;p19"/>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79" name="Google Shape;79;p19"/>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80" name="Google Shape;80;p1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1" name="Google Shape;81;p1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3 Columns" type="twoColTx">
  <p:cSld name="TITLE_AND_TWO_COLUMNS">
    <p:spTree>
      <p:nvGrpSpPr>
        <p:cNvPr id="82" name="Shape 82"/>
        <p:cNvGrpSpPr/>
        <p:nvPr/>
      </p:nvGrpSpPr>
      <p:grpSpPr>
        <a:xfrm>
          <a:off x="0" y="0"/>
          <a:ext cx="0" cy="0"/>
          <a:chOff x="0" y="0"/>
          <a:chExt cx="0" cy="0"/>
        </a:xfrm>
      </p:grpSpPr>
      <p:sp>
        <p:nvSpPr>
          <p:cNvPr id="83" name="Google Shape;83;p20"/>
          <p:cNvSpPr txBox="1"/>
          <p:nvPr>
            <p:ph type="title"/>
          </p:nvPr>
        </p:nvSpPr>
        <p:spPr>
          <a:xfrm>
            <a:off x="752400" y="604800"/>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84" name="Google Shape;84;p20"/>
          <p:cNvSpPr txBox="1"/>
          <p:nvPr>
            <p:ph idx="1" type="body"/>
          </p:nvPr>
        </p:nvSpPr>
        <p:spPr>
          <a:xfrm>
            <a:off x="676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85" name="Google Shape;85;p20"/>
          <p:cNvSpPr txBox="1"/>
          <p:nvPr>
            <p:ph idx="2" type="body"/>
          </p:nvPr>
        </p:nvSpPr>
        <p:spPr>
          <a:xfrm>
            <a:off x="3304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sp>
        <p:nvSpPr>
          <p:cNvPr id="86" name="Google Shape;86;p20"/>
          <p:cNvSpPr txBox="1"/>
          <p:nvPr>
            <p:ph idx="3" type="body"/>
          </p:nvPr>
        </p:nvSpPr>
        <p:spPr>
          <a:xfrm>
            <a:off x="5932800" y="1310400"/>
            <a:ext cx="2448000" cy="2458800"/>
          </a:xfrm>
          <a:prstGeom prst="rect">
            <a:avLst/>
          </a:prstGeom>
        </p:spPr>
        <p:txBody>
          <a:bodyPr anchorCtr="0" anchor="t" bIns="91425" lIns="91425" spcFirstLastPara="1" rIns="91425" wrap="square" tIns="91425">
            <a:noAutofit/>
          </a:bodyPr>
          <a:lstStyle>
            <a:lvl1pPr indent="-304800" lvl="0" marL="457200" rtl="0">
              <a:lnSpc>
                <a:spcPct val="150000"/>
              </a:lnSpc>
              <a:spcBef>
                <a:spcPts val="0"/>
              </a:spcBef>
              <a:spcAft>
                <a:spcPts val="0"/>
              </a:spcAft>
              <a:buSzPts val="1200"/>
              <a:buChar char="●"/>
              <a:defRPr/>
            </a:lvl1pPr>
            <a:lvl2pPr indent="-304800" lvl="1" marL="914400" rtl="0">
              <a:lnSpc>
                <a:spcPct val="150000"/>
              </a:lnSpc>
              <a:spcBef>
                <a:spcPts val="0"/>
              </a:spcBef>
              <a:spcAft>
                <a:spcPts val="0"/>
              </a:spcAft>
              <a:buSzPts val="1200"/>
              <a:buChar char="○"/>
              <a:defRPr/>
            </a:lvl2pPr>
            <a:lvl3pPr indent="-304800" lvl="2" marL="1371600" rtl="0">
              <a:lnSpc>
                <a:spcPct val="150000"/>
              </a:lnSpc>
              <a:spcBef>
                <a:spcPts val="0"/>
              </a:spcBef>
              <a:spcAft>
                <a:spcPts val="0"/>
              </a:spcAft>
              <a:buSzPts val="1200"/>
              <a:buChar char="■"/>
              <a:defRPr/>
            </a:lvl3pPr>
            <a:lvl4pPr indent="-304800" lvl="3" marL="1828800" rtl="0">
              <a:lnSpc>
                <a:spcPct val="150000"/>
              </a:lnSpc>
              <a:spcBef>
                <a:spcPts val="0"/>
              </a:spcBef>
              <a:spcAft>
                <a:spcPts val="0"/>
              </a:spcAft>
              <a:buSzPts val="1200"/>
              <a:buChar char="●"/>
              <a:defRPr/>
            </a:lvl4pPr>
            <a:lvl5pPr indent="-304800" lvl="4" marL="2286000" rtl="0">
              <a:lnSpc>
                <a:spcPct val="150000"/>
              </a:lnSpc>
              <a:spcBef>
                <a:spcPts val="0"/>
              </a:spcBef>
              <a:spcAft>
                <a:spcPts val="0"/>
              </a:spcAft>
              <a:buSzPts val="1200"/>
              <a:buChar char="○"/>
              <a:defRPr/>
            </a:lvl5pPr>
            <a:lvl6pPr indent="-304800" lvl="5" marL="2743200" rtl="0">
              <a:lnSpc>
                <a:spcPct val="150000"/>
              </a:lnSpc>
              <a:spcBef>
                <a:spcPts val="0"/>
              </a:spcBef>
              <a:spcAft>
                <a:spcPts val="0"/>
              </a:spcAft>
              <a:buSzPts val="1200"/>
              <a:buChar char="■"/>
              <a:defRPr/>
            </a:lvl6pPr>
            <a:lvl7pPr indent="-304800" lvl="6" marL="3200400" rtl="0">
              <a:lnSpc>
                <a:spcPct val="150000"/>
              </a:lnSpc>
              <a:spcBef>
                <a:spcPts val="0"/>
              </a:spcBef>
              <a:spcAft>
                <a:spcPts val="0"/>
              </a:spcAft>
              <a:buSzPts val="1200"/>
              <a:buChar char="●"/>
              <a:defRPr/>
            </a:lvl7pPr>
            <a:lvl8pPr indent="-304800" lvl="7" marL="3657600" rtl="0">
              <a:lnSpc>
                <a:spcPct val="150000"/>
              </a:lnSpc>
              <a:spcBef>
                <a:spcPts val="0"/>
              </a:spcBef>
              <a:spcAft>
                <a:spcPts val="0"/>
              </a:spcAft>
              <a:buSzPts val="1200"/>
              <a:buChar char="○"/>
              <a:defRPr/>
            </a:lvl8pPr>
            <a:lvl9pPr indent="-304800" lvl="8" marL="4114800" rtl="0">
              <a:lnSpc>
                <a:spcPct val="150000"/>
              </a:lnSpc>
              <a:spcBef>
                <a:spcPts val="0"/>
              </a:spcBef>
              <a:spcAft>
                <a:spcPts val="0"/>
              </a:spcAft>
              <a:buSzPts val="1200"/>
              <a:buChar char="■"/>
              <a:defRPr/>
            </a:lvl9pPr>
          </a:lstStyle>
          <a:p/>
        </p:txBody>
      </p:sp>
      <p:pic>
        <p:nvPicPr>
          <p:cNvPr id="87" name="Google Shape;87;p20"/>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88" name="Google Shape;88;p2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Content &amp; Photo">
  <p:cSld name="ONE_COLUMN_TEXT">
    <p:spTree>
      <p:nvGrpSpPr>
        <p:cNvPr id="89" name="Shape 89"/>
        <p:cNvGrpSpPr/>
        <p:nvPr/>
      </p:nvGrpSpPr>
      <p:grpSpPr>
        <a:xfrm>
          <a:off x="0" y="0"/>
          <a:ext cx="0" cy="0"/>
          <a:chOff x="0" y="0"/>
          <a:chExt cx="0" cy="0"/>
        </a:xfrm>
      </p:grpSpPr>
      <p:sp>
        <p:nvSpPr>
          <p:cNvPr id="90" name="Google Shape;90;p21"/>
          <p:cNvSpPr txBox="1"/>
          <p:nvPr>
            <p:ph type="title"/>
          </p:nvPr>
        </p:nvSpPr>
        <p:spPr>
          <a:xfrm>
            <a:off x="752400" y="1155600"/>
            <a:ext cx="4143600" cy="658800"/>
          </a:xfrm>
          <a:prstGeom prst="rect">
            <a:avLst/>
          </a:prstGeom>
        </p:spPr>
        <p:txBody>
          <a:bodyPr anchorCtr="0" anchor="t" bIns="91425" lIns="91425" spcFirstLastPara="1" rIns="91425" wrap="square" tIns="91425">
            <a:noAutofit/>
          </a:bodyPr>
          <a:lstStyle>
            <a:lvl1pPr lvl="0" rtl="0">
              <a:lnSpc>
                <a:spcPct val="115000"/>
              </a:lnSpc>
              <a:spcBef>
                <a:spcPts val="0"/>
              </a:spcBef>
              <a:spcAft>
                <a:spcPts val="0"/>
              </a:spcAft>
              <a:buSzPts val="2600"/>
              <a:buNone/>
              <a:defRPr sz="2600"/>
            </a:lvl1pPr>
            <a:lvl2pPr lvl="1" rtl="0">
              <a:lnSpc>
                <a:spcPct val="115000"/>
              </a:lnSpc>
              <a:spcBef>
                <a:spcPts val="0"/>
              </a:spcBef>
              <a:spcAft>
                <a:spcPts val="0"/>
              </a:spcAft>
              <a:buSzPts val="2600"/>
              <a:buNone/>
              <a:defRPr sz="2600"/>
            </a:lvl2pPr>
            <a:lvl3pPr lvl="2" rtl="0">
              <a:lnSpc>
                <a:spcPct val="115000"/>
              </a:lnSpc>
              <a:spcBef>
                <a:spcPts val="0"/>
              </a:spcBef>
              <a:spcAft>
                <a:spcPts val="0"/>
              </a:spcAft>
              <a:buSzPts val="2600"/>
              <a:buNone/>
              <a:defRPr sz="2600"/>
            </a:lvl3pPr>
            <a:lvl4pPr lvl="3" rtl="0">
              <a:lnSpc>
                <a:spcPct val="115000"/>
              </a:lnSpc>
              <a:spcBef>
                <a:spcPts val="0"/>
              </a:spcBef>
              <a:spcAft>
                <a:spcPts val="0"/>
              </a:spcAft>
              <a:buSzPts val="2600"/>
              <a:buNone/>
              <a:defRPr sz="2600"/>
            </a:lvl4pPr>
            <a:lvl5pPr lvl="4" rtl="0">
              <a:lnSpc>
                <a:spcPct val="115000"/>
              </a:lnSpc>
              <a:spcBef>
                <a:spcPts val="0"/>
              </a:spcBef>
              <a:spcAft>
                <a:spcPts val="0"/>
              </a:spcAft>
              <a:buSzPts val="2600"/>
              <a:buNone/>
              <a:defRPr sz="2600"/>
            </a:lvl5pPr>
            <a:lvl6pPr lvl="5" rtl="0">
              <a:lnSpc>
                <a:spcPct val="115000"/>
              </a:lnSpc>
              <a:spcBef>
                <a:spcPts val="0"/>
              </a:spcBef>
              <a:spcAft>
                <a:spcPts val="0"/>
              </a:spcAft>
              <a:buSzPts val="2600"/>
              <a:buNone/>
              <a:defRPr sz="2600"/>
            </a:lvl6pPr>
            <a:lvl7pPr lvl="6" rtl="0">
              <a:lnSpc>
                <a:spcPct val="115000"/>
              </a:lnSpc>
              <a:spcBef>
                <a:spcPts val="0"/>
              </a:spcBef>
              <a:spcAft>
                <a:spcPts val="0"/>
              </a:spcAft>
              <a:buSzPts val="2600"/>
              <a:buNone/>
              <a:defRPr sz="2600"/>
            </a:lvl7pPr>
            <a:lvl8pPr lvl="7" rtl="0">
              <a:lnSpc>
                <a:spcPct val="115000"/>
              </a:lnSpc>
              <a:spcBef>
                <a:spcPts val="0"/>
              </a:spcBef>
              <a:spcAft>
                <a:spcPts val="0"/>
              </a:spcAft>
              <a:buSzPts val="2600"/>
              <a:buNone/>
              <a:defRPr sz="2600"/>
            </a:lvl8pPr>
            <a:lvl9pPr lvl="8" rtl="0">
              <a:lnSpc>
                <a:spcPct val="115000"/>
              </a:lnSpc>
              <a:spcBef>
                <a:spcPts val="0"/>
              </a:spcBef>
              <a:spcAft>
                <a:spcPts val="0"/>
              </a:spcAft>
              <a:buSzPts val="2600"/>
              <a:buNone/>
              <a:defRPr sz="2600"/>
            </a:lvl9pPr>
          </a:lstStyle>
          <a:p/>
        </p:txBody>
      </p:sp>
      <p:sp>
        <p:nvSpPr>
          <p:cNvPr id="91" name="Google Shape;91;p21"/>
          <p:cNvSpPr txBox="1"/>
          <p:nvPr>
            <p:ph idx="1" type="body"/>
          </p:nvPr>
        </p:nvSpPr>
        <p:spPr>
          <a:xfrm>
            <a:off x="752400" y="2440800"/>
            <a:ext cx="3729600" cy="2458800"/>
          </a:xfrm>
          <a:prstGeom prst="rect">
            <a:avLst/>
          </a:prstGeom>
        </p:spPr>
        <p:txBody>
          <a:bodyPr anchorCtr="0" anchor="t" bIns="91425" lIns="91425" spcFirstLastPara="1" rIns="91425" wrap="square" tIns="91425">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pic>
        <p:nvPicPr>
          <p:cNvPr id="92" name="Google Shape;92;p21"/>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93" name="Google Shape;93;p2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
    <p:bg>
      <p:bgPr>
        <a:solidFill>
          <a:schemeClr val="dk1"/>
        </a:solidFill>
      </p:bgPr>
    </p:bg>
    <p:spTree>
      <p:nvGrpSpPr>
        <p:cNvPr id="94" name="Shape 94"/>
        <p:cNvGrpSpPr/>
        <p:nvPr/>
      </p:nvGrpSpPr>
      <p:grpSpPr>
        <a:xfrm>
          <a:off x="0" y="0"/>
          <a:ext cx="0" cy="0"/>
          <a:chOff x="0" y="0"/>
          <a:chExt cx="0" cy="0"/>
        </a:xfrm>
      </p:grpSpPr>
      <p:sp>
        <p:nvSpPr>
          <p:cNvPr id="95" name="Google Shape;95;p22"/>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96" name="Google Shape;96;p22"/>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Clr>
                <a:srgbClr val="FFFFFF"/>
              </a:buClr>
              <a:buSzPts val="3500"/>
              <a:buNone/>
              <a:defRPr sz="3500">
                <a:solidFill>
                  <a:srgbClr val="FFFFFF"/>
                </a:solidFill>
              </a:defRPr>
            </a:lvl1pPr>
            <a:lvl2pPr lvl="1" rtl="0">
              <a:lnSpc>
                <a:spcPct val="115000"/>
              </a:lnSpc>
              <a:spcBef>
                <a:spcPts val="0"/>
              </a:spcBef>
              <a:spcAft>
                <a:spcPts val="0"/>
              </a:spcAft>
              <a:buClr>
                <a:srgbClr val="FFFFFF"/>
              </a:buClr>
              <a:buSzPts val="3500"/>
              <a:buNone/>
              <a:defRPr sz="3500">
                <a:solidFill>
                  <a:srgbClr val="FFFFFF"/>
                </a:solidFill>
              </a:defRPr>
            </a:lvl2pPr>
            <a:lvl3pPr lvl="2" rtl="0">
              <a:lnSpc>
                <a:spcPct val="115000"/>
              </a:lnSpc>
              <a:spcBef>
                <a:spcPts val="0"/>
              </a:spcBef>
              <a:spcAft>
                <a:spcPts val="0"/>
              </a:spcAft>
              <a:buClr>
                <a:srgbClr val="FFFFFF"/>
              </a:buClr>
              <a:buSzPts val="3500"/>
              <a:buNone/>
              <a:defRPr sz="3500">
                <a:solidFill>
                  <a:srgbClr val="FFFFFF"/>
                </a:solidFill>
              </a:defRPr>
            </a:lvl3pPr>
            <a:lvl4pPr lvl="3" rtl="0">
              <a:lnSpc>
                <a:spcPct val="115000"/>
              </a:lnSpc>
              <a:spcBef>
                <a:spcPts val="0"/>
              </a:spcBef>
              <a:spcAft>
                <a:spcPts val="0"/>
              </a:spcAft>
              <a:buClr>
                <a:srgbClr val="FFFFFF"/>
              </a:buClr>
              <a:buSzPts val="3500"/>
              <a:buNone/>
              <a:defRPr sz="3500">
                <a:solidFill>
                  <a:srgbClr val="FFFFFF"/>
                </a:solidFill>
              </a:defRPr>
            </a:lvl4pPr>
            <a:lvl5pPr lvl="4" rtl="0">
              <a:lnSpc>
                <a:spcPct val="115000"/>
              </a:lnSpc>
              <a:spcBef>
                <a:spcPts val="0"/>
              </a:spcBef>
              <a:spcAft>
                <a:spcPts val="0"/>
              </a:spcAft>
              <a:buClr>
                <a:srgbClr val="FFFFFF"/>
              </a:buClr>
              <a:buSzPts val="3500"/>
              <a:buNone/>
              <a:defRPr sz="3500">
                <a:solidFill>
                  <a:srgbClr val="FFFFFF"/>
                </a:solidFill>
              </a:defRPr>
            </a:lvl5pPr>
            <a:lvl6pPr lvl="5" rtl="0">
              <a:lnSpc>
                <a:spcPct val="115000"/>
              </a:lnSpc>
              <a:spcBef>
                <a:spcPts val="0"/>
              </a:spcBef>
              <a:spcAft>
                <a:spcPts val="0"/>
              </a:spcAft>
              <a:buClr>
                <a:srgbClr val="FFFFFF"/>
              </a:buClr>
              <a:buSzPts val="3500"/>
              <a:buNone/>
              <a:defRPr sz="3500">
                <a:solidFill>
                  <a:srgbClr val="FFFFFF"/>
                </a:solidFill>
              </a:defRPr>
            </a:lvl6pPr>
            <a:lvl7pPr lvl="6" rtl="0">
              <a:lnSpc>
                <a:spcPct val="115000"/>
              </a:lnSpc>
              <a:spcBef>
                <a:spcPts val="0"/>
              </a:spcBef>
              <a:spcAft>
                <a:spcPts val="0"/>
              </a:spcAft>
              <a:buClr>
                <a:srgbClr val="FFFFFF"/>
              </a:buClr>
              <a:buSzPts val="3500"/>
              <a:buNone/>
              <a:defRPr sz="3500">
                <a:solidFill>
                  <a:srgbClr val="FFFFFF"/>
                </a:solidFill>
              </a:defRPr>
            </a:lvl7pPr>
            <a:lvl8pPr lvl="7" rtl="0">
              <a:lnSpc>
                <a:spcPct val="115000"/>
              </a:lnSpc>
              <a:spcBef>
                <a:spcPts val="0"/>
              </a:spcBef>
              <a:spcAft>
                <a:spcPts val="0"/>
              </a:spcAft>
              <a:buClr>
                <a:srgbClr val="FFFFFF"/>
              </a:buClr>
              <a:buSzPts val="3500"/>
              <a:buNone/>
              <a:defRPr sz="3500">
                <a:solidFill>
                  <a:srgbClr val="FFFFFF"/>
                </a:solidFill>
              </a:defRPr>
            </a:lvl8pPr>
            <a:lvl9pPr lvl="8" rtl="0">
              <a:lnSpc>
                <a:spcPct val="115000"/>
              </a:lnSpc>
              <a:spcBef>
                <a:spcPts val="0"/>
              </a:spcBef>
              <a:spcAft>
                <a:spcPts val="0"/>
              </a:spcAft>
              <a:buClr>
                <a:srgbClr val="FFFFFF"/>
              </a:buClr>
              <a:buSzPts val="3500"/>
              <a:buNone/>
              <a:defRPr sz="3500">
                <a:solidFill>
                  <a:srgbClr val="FFFFFF"/>
                </a:solidFill>
              </a:defRPr>
            </a:lvl9pPr>
          </a:lstStyle>
          <a:p/>
        </p:txBody>
      </p:sp>
      <p:sp>
        <p:nvSpPr>
          <p:cNvPr id="97" name="Google Shape;97;p22"/>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98" name="Google Shape;98;p22"/>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pic>
        <p:nvPicPr>
          <p:cNvPr id="99" name="Google Shape;99;p22"/>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00" name="Google Shape;100;p22"/>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rgbClr val="FFFFFF"/>
              </a:buClr>
              <a:buSzPts val="10800"/>
              <a:buChar char="●"/>
              <a:defRPr sz="10800">
                <a:solidFill>
                  <a:srgbClr val="FFFFFF"/>
                </a:solidFill>
              </a:defRPr>
            </a:lvl1pPr>
            <a:lvl2pPr indent="-914400" lvl="1" marL="914400" rtl="0">
              <a:spcBef>
                <a:spcPts val="1600"/>
              </a:spcBef>
              <a:spcAft>
                <a:spcPts val="0"/>
              </a:spcAft>
              <a:buClr>
                <a:srgbClr val="FFFFFF"/>
              </a:buClr>
              <a:buSzPts val="10800"/>
              <a:buChar char="○"/>
              <a:defRPr sz="10800">
                <a:solidFill>
                  <a:srgbClr val="FFFFFF"/>
                </a:solidFill>
              </a:defRPr>
            </a:lvl2pPr>
            <a:lvl3pPr indent="-914400" lvl="2" marL="1371600" rtl="0">
              <a:spcBef>
                <a:spcPts val="1600"/>
              </a:spcBef>
              <a:spcAft>
                <a:spcPts val="0"/>
              </a:spcAft>
              <a:buClr>
                <a:srgbClr val="FFFFFF"/>
              </a:buClr>
              <a:buSzPts val="10800"/>
              <a:buChar char="■"/>
              <a:defRPr sz="10800">
                <a:solidFill>
                  <a:srgbClr val="FFFFFF"/>
                </a:solidFill>
              </a:defRPr>
            </a:lvl3pPr>
            <a:lvl4pPr indent="-914400" lvl="3" marL="1828800" rtl="0">
              <a:spcBef>
                <a:spcPts val="1600"/>
              </a:spcBef>
              <a:spcAft>
                <a:spcPts val="0"/>
              </a:spcAft>
              <a:buClr>
                <a:srgbClr val="FFFFFF"/>
              </a:buClr>
              <a:buSzPts val="10800"/>
              <a:buChar char="●"/>
              <a:defRPr sz="10800">
                <a:solidFill>
                  <a:srgbClr val="FFFFFF"/>
                </a:solidFill>
              </a:defRPr>
            </a:lvl4pPr>
            <a:lvl5pPr indent="-914400" lvl="4" marL="2286000" rtl="0">
              <a:spcBef>
                <a:spcPts val="1600"/>
              </a:spcBef>
              <a:spcAft>
                <a:spcPts val="0"/>
              </a:spcAft>
              <a:buClr>
                <a:srgbClr val="FFFFFF"/>
              </a:buClr>
              <a:buSzPts val="10800"/>
              <a:buChar char="○"/>
              <a:defRPr sz="10800">
                <a:solidFill>
                  <a:srgbClr val="FFFFFF"/>
                </a:solidFill>
              </a:defRPr>
            </a:lvl5pPr>
            <a:lvl6pPr indent="-914400" lvl="5" marL="2743200" rtl="0">
              <a:spcBef>
                <a:spcPts val="1600"/>
              </a:spcBef>
              <a:spcAft>
                <a:spcPts val="0"/>
              </a:spcAft>
              <a:buClr>
                <a:srgbClr val="FFFFFF"/>
              </a:buClr>
              <a:buSzPts val="10800"/>
              <a:buChar char="■"/>
              <a:defRPr sz="10800">
                <a:solidFill>
                  <a:srgbClr val="FFFFFF"/>
                </a:solidFill>
              </a:defRPr>
            </a:lvl6pPr>
            <a:lvl7pPr indent="-914400" lvl="6" marL="3200400" rtl="0">
              <a:spcBef>
                <a:spcPts val="1600"/>
              </a:spcBef>
              <a:spcAft>
                <a:spcPts val="0"/>
              </a:spcAft>
              <a:buClr>
                <a:srgbClr val="FFFFFF"/>
              </a:buClr>
              <a:buSzPts val="10800"/>
              <a:buChar char="●"/>
              <a:defRPr sz="10800">
                <a:solidFill>
                  <a:srgbClr val="FFFFFF"/>
                </a:solidFill>
              </a:defRPr>
            </a:lvl7pPr>
            <a:lvl8pPr indent="-914400" lvl="7" marL="3657600" rtl="0">
              <a:spcBef>
                <a:spcPts val="1600"/>
              </a:spcBef>
              <a:spcAft>
                <a:spcPts val="0"/>
              </a:spcAft>
              <a:buClr>
                <a:srgbClr val="FFFFFF"/>
              </a:buClr>
              <a:buSzPts val="10800"/>
              <a:buChar char="○"/>
              <a:defRPr sz="10800">
                <a:solidFill>
                  <a:srgbClr val="FFFFFF"/>
                </a:solidFill>
              </a:defRPr>
            </a:lvl8pPr>
            <a:lvl9pPr indent="-914400" lvl="8" marL="4114800" rtl="0">
              <a:spcBef>
                <a:spcPts val="1600"/>
              </a:spcBef>
              <a:spcAft>
                <a:spcPts val="1600"/>
              </a:spcAft>
              <a:buClr>
                <a:srgbClr val="FFFFFF"/>
              </a:buClr>
              <a:buSzPts val="10800"/>
              <a:buChar char="■"/>
              <a:defRPr sz="10800">
                <a:solidFill>
                  <a:srgbClr val="FFFFFF"/>
                </a:solidFill>
              </a:defRPr>
            </a:lvl9pPr>
          </a:lstStyle>
          <a:p/>
        </p:txBody>
      </p:sp>
      <p:sp>
        <p:nvSpPr>
          <p:cNvPr id="101" name="Google Shape;101;p22"/>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Clr>
                <a:schemeClr val="accent5"/>
              </a:buClr>
              <a:buSzPts val="1050"/>
              <a:buChar char="●"/>
              <a:defRPr sz="1050">
                <a:solidFill>
                  <a:schemeClr val="accent5"/>
                </a:solidFill>
              </a:defRPr>
            </a:lvl1pPr>
            <a:lvl2pPr indent="-295275" lvl="1" marL="914400" rtl="0">
              <a:spcBef>
                <a:spcPts val="1600"/>
              </a:spcBef>
              <a:spcAft>
                <a:spcPts val="0"/>
              </a:spcAft>
              <a:buClr>
                <a:schemeClr val="accent5"/>
              </a:buClr>
              <a:buSzPts val="1050"/>
              <a:buChar char="○"/>
              <a:defRPr sz="1050">
                <a:solidFill>
                  <a:schemeClr val="accent5"/>
                </a:solidFill>
              </a:defRPr>
            </a:lvl2pPr>
            <a:lvl3pPr indent="-295275" lvl="2" marL="1371600" rtl="0">
              <a:spcBef>
                <a:spcPts val="1600"/>
              </a:spcBef>
              <a:spcAft>
                <a:spcPts val="0"/>
              </a:spcAft>
              <a:buClr>
                <a:schemeClr val="accent5"/>
              </a:buClr>
              <a:buSzPts val="1050"/>
              <a:buChar char="■"/>
              <a:defRPr sz="1050">
                <a:solidFill>
                  <a:schemeClr val="accent5"/>
                </a:solidFill>
              </a:defRPr>
            </a:lvl3pPr>
            <a:lvl4pPr indent="-295275" lvl="3" marL="1828800" rtl="0">
              <a:spcBef>
                <a:spcPts val="1600"/>
              </a:spcBef>
              <a:spcAft>
                <a:spcPts val="0"/>
              </a:spcAft>
              <a:buClr>
                <a:schemeClr val="accent5"/>
              </a:buClr>
              <a:buSzPts val="1050"/>
              <a:buChar char="●"/>
              <a:defRPr sz="1050">
                <a:solidFill>
                  <a:schemeClr val="accent5"/>
                </a:solidFill>
              </a:defRPr>
            </a:lvl4pPr>
            <a:lvl5pPr indent="-295275" lvl="4" marL="2286000" rtl="0">
              <a:spcBef>
                <a:spcPts val="1600"/>
              </a:spcBef>
              <a:spcAft>
                <a:spcPts val="0"/>
              </a:spcAft>
              <a:buClr>
                <a:schemeClr val="accent5"/>
              </a:buClr>
              <a:buSzPts val="1050"/>
              <a:buChar char="○"/>
              <a:defRPr sz="1050">
                <a:solidFill>
                  <a:schemeClr val="accent5"/>
                </a:solidFill>
              </a:defRPr>
            </a:lvl5pPr>
            <a:lvl6pPr indent="-295275" lvl="5" marL="2743200" rtl="0">
              <a:spcBef>
                <a:spcPts val="1600"/>
              </a:spcBef>
              <a:spcAft>
                <a:spcPts val="0"/>
              </a:spcAft>
              <a:buClr>
                <a:schemeClr val="accent5"/>
              </a:buClr>
              <a:buSzPts val="1050"/>
              <a:buChar char="■"/>
              <a:defRPr sz="1050">
                <a:solidFill>
                  <a:schemeClr val="accent5"/>
                </a:solidFill>
              </a:defRPr>
            </a:lvl6pPr>
            <a:lvl7pPr indent="-295275" lvl="6" marL="3200400" rtl="0">
              <a:spcBef>
                <a:spcPts val="1600"/>
              </a:spcBef>
              <a:spcAft>
                <a:spcPts val="0"/>
              </a:spcAft>
              <a:buClr>
                <a:schemeClr val="accent5"/>
              </a:buClr>
              <a:buSzPts val="1050"/>
              <a:buChar char="●"/>
              <a:defRPr sz="1050">
                <a:solidFill>
                  <a:schemeClr val="accent5"/>
                </a:solidFill>
              </a:defRPr>
            </a:lvl7pPr>
            <a:lvl8pPr indent="-295275" lvl="7" marL="3657600" rtl="0">
              <a:spcBef>
                <a:spcPts val="1600"/>
              </a:spcBef>
              <a:spcAft>
                <a:spcPts val="0"/>
              </a:spcAft>
              <a:buClr>
                <a:schemeClr val="accent5"/>
              </a:buClr>
              <a:buSzPts val="1050"/>
              <a:buChar char="○"/>
              <a:defRPr sz="1050">
                <a:solidFill>
                  <a:schemeClr val="accent5"/>
                </a:solidFill>
              </a:defRPr>
            </a:lvl8pPr>
            <a:lvl9pPr indent="-295275" lvl="8" marL="4114800" rtl="0">
              <a:spcBef>
                <a:spcPts val="1600"/>
              </a:spcBef>
              <a:spcAft>
                <a:spcPts val="1600"/>
              </a:spcAft>
              <a:buClr>
                <a:schemeClr val="accent5"/>
              </a:buClr>
              <a:buSzPts val="1050"/>
              <a:buChar char="■"/>
              <a:defRPr sz="1050">
                <a:solidFill>
                  <a:schemeClr val="accent5"/>
                </a:solidFill>
              </a:defRPr>
            </a:lvl9pPr>
          </a:lstStyle>
          <a:p/>
        </p:txBody>
      </p:sp>
      <p:sp>
        <p:nvSpPr>
          <p:cNvPr id="102" name="Google Shape;102;p2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accent5"/>
                </a:solidFill>
                <a:latin typeface="Open Sans"/>
                <a:ea typeface="Open Sans"/>
                <a:cs typeface="Open Sans"/>
                <a:sym typeface="Open Sans"/>
              </a:rPr>
              <a:t>© 2021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
    <p:bg>
      <p:bgPr>
        <a:solidFill>
          <a:schemeClr val="dk1"/>
        </a:solidFill>
      </p:bgPr>
    </p:bg>
    <p:spTree>
      <p:nvGrpSpPr>
        <p:cNvPr id="103" name="Shape 103"/>
        <p:cNvGrpSpPr/>
        <p:nvPr/>
      </p:nvGrpSpPr>
      <p:grpSpPr>
        <a:xfrm>
          <a:off x="0" y="0"/>
          <a:ext cx="0" cy="0"/>
          <a:chOff x="0" y="0"/>
          <a:chExt cx="0" cy="0"/>
        </a:xfrm>
      </p:grpSpPr>
      <p:sp>
        <p:nvSpPr>
          <p:cNvPr id="104" name="Google Shape;104;p23"/>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Clr>
                <a:schemeClr val="accent5"/>
              </a:buClr>
              <a:buSzPts val="1000"/>
              <a:buChar char="●"/>
              <a:defRPr sz="1000">
                <a:solidFill>
                  <a:schemeClr val="accent5"/>
                </a:solidFill>
              </a:defRPr>
            </a:lvl1pPr>
            <a:lvl2pPr indent="-292100" lvl="1" marL="914400" rtl="0">
              <a:spcBef>
                <a:spcPts val="1600"/>
              </a:spcBef>
              <a:spcAft>
                <a:spcPts val="0"/>
              </a:spcAft>
              <a:buClr>
                <a:schemeClr val="accent5"/>
              </a:buClr>
              <a:buSzPts val="1000"/>
              <a:buChar char="○"/>
              <a:defRPr sz="1000">
                <a:solidFill>
                  <a:schemeClr val="accent5"/>
                </a:solidFill>
              </a:defRPr>
            </a:lvl2pPr>
            <a:lvl3pPr indent="-292100" lvl="2" marL="1371600" rtl="0">
              <a:spcBef>
                <a:spcPts val="1600"/>
              </a:spcBef>
              <a:spcAft>
                <a:spcPts val="0"/>
              </a:spcAft>
              <a:buClr>
                <a:schemeClr val="accent5"/>
              </a:buClr>
              <a:buSzPts val="1000"/>
              <a:buChar char="■"/>
              <a:defRPr sz="1000">
                <a:solidFill>
                  <a:schemeClr val="accent5"/>
                </a:solidFill>
              </a:defRPr>
            </a:lvl3pPr>
            <a:lvl4pPr indent="-292100" lvl="3" marL="1828800" rtl="0">
              <a:spcBef>
                <a:spcPts val="1600"/>
              </a:spcBef>
              <a:spcAft>
                <a:spcPts val="0"/>
              </a:spcAft>
              <a:buClr>
                <a:schemeClr val="accent5"/>
              </a:buClr>
              <a:buSzPts val="1000"/>
              <a:buChar char="●"/>
              <a:defRPr sz="1000">
                <a:solidFill>
                  <a:schemeClr val="accent5"/>
                </a:solidFill>
              </a:defRPr>
            </a:lvl4pPr>
            <a:lvl5pPr indent="-292100" lvl="4" marL="2286000" rtl="0">
              <a:spcBef>
                <a:spcPts val="1600"/>
              </a:spcBef>
              <a:spcAft>
                <a:spcPts val="0"/>
              </a:spcAft>
              <a:buClr>
                <a:schemeClr val="accent5"/>
              </a:buClr>
              <a:buSzPts val="1000"/>
              <a:buChar char="○"/>
              <a:defRPr sz="1000">
                <a:solidFill>
                  <a:schemeClr val="accent5"/>
                </a:solidFill>
              </a:defRPr>
            </a:lvl5pPr>
            <a:lvl6pPr indent="-292100" lvl="5" marL="2743200" rtl="0">
              <a:spcBef>
                <a:spcPts val="1600"/>
              </a:spcBef>
              <a:spcAft>
                <a:spcPts val="0"/>
              </a:spcAft>
              <a:buClr>
                <a:schemeClr val="accent5"/>
              </a:buClr>
              <a:buSzPts val="1000"/>
              <a:buChar char="■"/>
              <a:defRPr sz="1000">
                <a:solidFill>
                  <a:schemeClr val="accent5"/>
                </a:solidFill>
              </a:defRPr>
            </a:lvl6pPr>
            <a:lvl7pPr indent="-292100" lvl="6" marL="3200400" rtl="0">
              <a:spcBef>
                <a:spcPts val="1600"/>
              </a:spcBef>
              <a:spcAft>
                <a:spcPts val="0"/>
              </a:spcAft>
              <a:buClr>
                <a:schemeClr val="accent5"/>
              </a:buClr>
              <a:buSzPts val="1000"/>
              <a:buChar char="●"/>
              <a:defRPr sz="1000">
                <a:solidFill>
                  <a:schemeClr val="accent5"/>
                </a:solidFill>
              </a:defRPr>
            </a:lvl7pPr>
            <a:lvl8pPr indent="-292100" lvl="7" marL="3657600" rtl="0">
              <a:spcBef>
                <a:spcPts val="1600"/>
              </a:spcBef>
              <a:spcAft>
                <a:spcPts val="0"/>
              </a:spcAft>
              <a:buClr>
                <a:schemeClr val="accent5"/>
              </a:buClr>
              <a:buSzPts val="1000"/>
              <a:buChar char="○"/>
              <a:defRPr sz="1000">
                <a:solidFill>
                  <a:schemeClr val="accent5"/>
                </a:solidFill>
              </a:defRPr>
            </a:lvl8pPr>
            <a:lvl9pPr indent="-292100" lvl="8" marL="4114800" rtl="0">
              <a:spcBef>
                <a:spcPts val="1600"/>
              </a:spcBef>
              <a:spcAft>
                <a:spcPts val="1600"/>
              </a:spcAft>
              <a:buClr>
                <a:schemeClr val="accent5"/>
              </a:buClr>
              <a:buSzPts val="1000"/>
              <a:buChar char="■"/>
              <a:defRPr sz="1000">
                <a:solidFill>
                  <a:schemeClr val="accent5"/>
                </a:solidFill>
              </a:defRPr>
            </a:lvl9pPr>
          </a:lstStyle>
          <a:p/>
        </p:txBody>
      </p:sp>
      <p:sp>
        <p:nvSpPr>
          <p:cNvPr id="105" name="Google Shape;105;p23"/>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Clr>
                <a:srgbClr val="FFFFFF"/>
              </a:buClr>
              <a:buSzPts val="3100"/>
              <a:buNone/>
              <a:defRPr sz="3100">
                <a:solidFill>
                  <a:srgbClr val="FFFFFF"/>
                </a:solidFill>
              </a:defRPr>
            </a:lvl1pPr>
            <a:lvl2pPr lvl="1" rtl="0">
              <a:lnSpc>
                <a:spcPct val="115000"/>
              </a:lnSpc>
              <a:spcBef>
                <a:spcPts val="0"/>
              </a:spcBef>
              <a:spcAft>
                <a:spcPts val="0"/>
              </a:spcAft>
              <a:buClr>
                <a:srgbClr val="FFFFFF"/>
              </a:buClr>
              <a:buSzPts val="3100"/>
              <a:buNone/>
              <a:defRPr sz="3100">
                <a:solidFill>
                  <a:srgbClr val="FFFFFF"/>
                </a:solidFill>
              </a:defRPr>
            </a:lvl2pPr>
            <a:lvl3pPr lvl="2" rtl="0">
              <a:lnSpc>
                <a:spcPct val="115000"/>
              </a:lnSpc>
              <a:spcBef>
                <a:spcPts val="0"/>
              </a:spcBef>
              <a:spcAft>
                <a:spcPts val="0"/>
              </a:spcAft>
              <a:buClr>
                <a:srgbClr val="FFFFFF"/>
              </a:buClr>
              <a:buSzPts val="3100"/>
              <a:buNone/>
              <a:defRPr sz="3100">
                <a:solidFill>
                  <a:srgbClr val="FFFFFF"/>
                </a:solidFill>
              </a:defRPr>
            </a:lvl3pPr>
            <a:lvl4pPr lvl="3" rtl="0">
              <a:lnSpc>
                <a:spcPct val="115000"/>
              </a:lnSpc>
              <a:spcBef>
                <a:spcPts val="0"/>
              </a:spcBef>
              <a:spcAft>
                <a:spcPts val="0"/>
              </a:spcAft>
              <a:buClr>
                <a:srgbClr val="FFFFFF"/>
              </a:buClr>
              <a:buSzPts val="3100"/>
              <a:buNone/>
              <a:defRPr sz="3100">
                <a:solidFill>
                  <a:srgbClr val="FFFFFF"/>
                </a:solidFill>
              </a:defRPr>
            </a:lvl4pPr>
            <a:lvl5pPr lvl="4" rtl="0">
              <a:lnSpc>
                <a:spcPct val="115000"/>
              </a:lnSpc>
              <a:spcBef>
                <a:spcPts val="0"/>
              </a:spcBef>
              <a:spcAft>
                <a:spcPts val="0"/>
              </a:spcAft>
              <a:buClr>
                <a:srgbClr val="FFFFFF"/>
              </a:buClr>
              <a:buSzPts val="3100"/>
              <a:buNone/>
              <a:defRPr sz="3100">
                <a:solidFill>
                  <a:srgbClr val="FFFFFF"/>
                </a:solidFill>
              </a:defRPr>
            </a:lvl5pPr>
            <a:lvl6pPr lvl="5" rtl="0">
              <a:lnSpc>
                <a:spcPct val="115000"/>
              </a:lnSpc>
              <a:spcBef>
                <a:spcPts val="0"/>
              </a:spcBef>
              <a:spcAft>
                <a:spcPts val="0"/>
              </a:spcAft>
              <a:buClr>
                <a:srgbClr val="FFFFFF"/>
              </a:buClr>
              <a:buSzPts val="3100"/>
              <a:buNone/>
              <a:defRPr sz="3100">
                <a:solidFill>
                  <a:srgbClr val="FFFFFF"/>
                </a:solidFill>
              </a:defRPr>
            </a:lvl6pPr>
            <a:lvl7pPr lvl="6" rtl="0">
              <a:lnSpc>
                <a:spcPct val="115000"/>
              </a:lnSpc>
              <a:spcBef>
                <a:spcPts val="0"/>
              </a:spcBef>
              <a:spcAft>
                <a:spcPts val="0"/>
              </a:spcAft>
              <a:buClr>
                <a:srgbClr val="FFFFFF"/>
              </a:buClr>
              <a:buSzPts val="3100"/>
              <a:buNone/>
              <a:defRPr sz="3100">
                <a:solidFill>
                  <a:srgbClr val="FFFFFF"/>
                </a:solidFill>
              </a:defRPr>
            </a:lvl7pPr>
            <a:lvl8pPr lvl="7" rtl="0">
              <a:lnSpc>
                <a:spcPct val="115000"/>
              </a:lnSpc>
              <a:spcBef>
                <a:spcPts val="0"/>
              </a:spcBef>
              <a:spcAft>
                <a:spcPts val="0"/>
              </a:spcAft>
              <a:buClr>
                <a:srgbClr val="FFFFFF"/>
              </a:buClr>
              <a:buSzPts val="3100"/>
              <a:buNone/>
              <a:defRPr sz="3100">
                <a:solidFill>
                  <a:srgbClr val="FFFFFF"/>
                </a:solidFill>
              </a:defRPr>
            </a:lvl8pPr>
            <a:lvl9pPr lvl="8" rtl="0">
              <a:lnSpc>
                <a:spcPct val="115000"/>
              </a:lnSpc>
              <a:spcBef>
                <a:spcPts val="0"/>
              </a:spcBef>
              <a:spcAft>
                <a:spcPts val="0"/>
              </a:spcAft>
              <a:buClr>
                <a:srgbClr val="FFFFFF"/>
              </a:buClr>
              <a:buSzPts val="3100"/>
              <a:buNone/>
              <a:defRPr sz="3100">
                <a:solidFill>
                  <a:srgbClr val="FFFFFF"/>
                </a:solidFill>
              </a:defRPr>
            </a:lvl9pPr>
          </a:lstStyle>
          <a:p/>
        </p:txBody>
      </p:sp>
      <p:sp>
        <p:nvSpPr>
          <p:cNvPr id="106" name="Google Shape;106;p23"/>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pic>
        <p:nvPicPr>
          <p:cNvPr id="107" name="Google Shape;107;p23"/>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08" name="Google Shape;108;p23"/>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109" name="Google Shape;109;p23"/>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sp>
        <p:nvSpPr>
          <p:cNvPr id="110" name="Google Shape;110;p23"/>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Clr>
                <a:schemeClr val="accent1"/>
              </a:buClr>
              <a:buSzPts val="1050"/>
              <a:buChar char="●"/>
              <a:defRPr sz="1050">
                <a:solidFill>
                  <a:schemeClr val="accent1"/>
                </a:solidFill>
              </a:defRPr>
            </a:lvl1pPr>
            <a:lvl2pPr indent="-295275" lvl="1" marL="914400" rtl="0">
              <a:lnSpc>
                <a:spcPct val="100000"/>
              </a:lnSpc>
              <a:spcBef>
                <a:spcPts val="0"/>
              </a:spcBef>
              <a:spcAft>
                <a:spcPts val="0"/>
              </a:spcAft>
              <a:buClr>
                <a:schemeClr val="accent1"/>
              </a:buClr>
              <a:buSzPts val="1050"/>
              <a:buChar char="○"/>
              <a:defRPr sz="1050">
                <a:solidFill>
                  <a:schemeClr val="accent1"/>
                </a:solidFill>
              </a:defRPr>
            </a:lvl2pPr>
            <a:lvl3pPr indent="-295275" lvl="2" marL="1371600" rtl="0">
              <a:lnSpc>
                <a:spcPct val="100000"/>
              </a:lnSpc>
              <a:spcBef>
                <a:spcPts val="0"/>
              </a:spcBef>
              <a:spcAft>
                <a:spcPts val="0"/>
              </a:spcAft>
              <a:buClr>
                <a:schemeClr val="accent1"/>
              </a:buClr>
              <a:buSzPts val="1050"/>
              <a:buChar char="■"/>
              <a:defRPr sz="1050">
                <a:solidFill>
                  <a:schemeClr val="accent1"/>
                </a:solidFill>
              </a:defRPr>
            </a:lvl3pPr>
            <a:lvl4pPr indent="-295275" lvl="3" marL="1828800" rtl="0">
              <a:lnSpc>
                <a:spcPct val="100000"/>
              </a:lnSpc>
              <a:spcBef>
                <a:spcPts val="0"/>
              </a:spcBef>
              <a:spcAft>
                <a:spcPts val="0"/>
              </a:spcAft>
              <a:buClr>
                <a:schemeClr val="accent1"/>
              </a:buClr>
              <a:buSzPts val="1050"/>
              <a:buChar char="●"/>
              <a:defRPr sz="1050">
                <a:solidFill>
                  <a:schemeClr val="accent1"/>
                </a:solidFill>
              </a:defRPr>
            </a:lvl4pPr>
            <a:lvl5pPr indent="-295275" lvl="4" marL="2286000" rtl="0">
              <a:lnSpc>
                <a:spcPct val="100000"/>
              </a:lnSpc>
              <a:spcBef>
                <a:spcPts val="0"/>
              </a:spcBef>
              <a:spcAft>
                <a:spcPts val="0"/>
              </a:spcAft>
              <a:buClr>
                <a:schemeClr val="accent1"/>
              </a:buClr>
              <a:buSzPts val="1050"/>
              <a:buChar char="○"/>
              <a:defRPr sz="1050">
                <a:solidFill>
                  <a:schemeClr val="accent1"/>
                </a:solidFill>
              </a:defRPr>
            </a:lvl5pPr>
            <a:lvl6pPr indent="-295275" lvl="5" marL="2743200" rtl="0">
              <a:lnSpc>
                <a:spcPct val="100000"/>
              </a:lnSpc>
              <a:spcBef>
                <a:spcPts val="0"/>
              </a:spcBef>
              <a:spcAft>
                <a:spcPts val="0"/>
              </a:spcAft>
              <a:buClr>
                <a:schemeClr val="accent1"/>
              </a:buClr>
              <a:buSzPts val="1050"/>
              <a:buChar char="■"/>
              <a:defRPr sz="1050">
                <a:solidFill>
                  <a:schemeClr val="accent1"/>
                </a:solidFill>
              </a:defRPr>
            </a:lvl6pPr>
            <a:lvl7pPr indent="-295275" lvl="6" marL="3200400" rtl="0">
              <a:lnSpc>
                <a:spcPct val="100000"/>
              </a:lnSpc>
              <a:spcBef>
                <a:spcPts val="0"/>
              </a:spcBef>
              <a:spcAft>
                <a:spcPts val="0"/>
              </a:spcAft>
              <a:buClr>
                <a:schemeClr val="accent1"/>
              </a:buClr>
              <a:buSzPts val="1050"/>
              <a:buChar char="●"/>
              <a:defRPr sz="1050">
                <a:solidFill>
                  <a:schemeClr val="accent1"/>
                </a:solidFill>
              </a:defRPr>
            </a:lvl7pPr>
            <a:lvl8pPr indent="-295275" lvl="7" marL="3657600" rtl="0">
              <a:lnSpc>
                <a:spcPct val="100000"/>
              </a:lnSpc>
              <a:spcBef>
                <a:spcPts val="0"/>
              </a:spcBef>
              <a:spcAft>
                <a:spcPts val="0"/>
              </a:spcAft>
              <a:buClr>
                <a:schemeClr val="accent1"/>
              </a:buClr>
              <a:buSzPts val="1050"/>
              <a:buChar char="○"/>
              <a:defRPr sz="1050">
                <a:solidFill>
                  <a:schemeClr val="accent1"/>
                </a:solidFill>
              </a:defRPr>
            </a:lvl8pPr>
            <a:lvl9pPr indent="-295275" lvl="8" marL="4114800" rtl="0">
              <a:lnSpc>
                <a:spcPct val="100000"/>
              </a:lnSpc>
              <a:spcBef>
                <a:spcPts val="0"/>
              </a:spcBef>
              <a:spcAft>
                <a:spcPts val="0"/>
              </a:spcAft>
              <a:buClr>
                <a:schemeClr val="accent1"/>
              </a:buClr>
              <a:buSzPts val="1050"/>
              <a:buChar char="■"/>
              <a:defRPr sz="1050">
                <a:solidFill>
                  <a:schemeClr val="accent1"/>
                </a:solidFill>
              </a:defRPr>
            </a:lvl9pPr>
          </a:lstStyle>
          <a:p/>
        </p:txBody>
      </p:sp>
      <p:cxnSp>
        <p:nvCxnSpPr>
          <p:cNvPr id="111" name="Google Shape;111;p23"/>
          <p:cNvCxnSpPr/>
          <p:nvPr/>
        </p:nvCxnSpPr>
        <p:spPr>
          <a:xfrm>
            <a:off x="3344941" y="2989350"/>
            <a:ext cx="0" cy="1603500"/>
          </a:xfrm>
          <a:prstGeom prst="straightConnector1">
            <a:avLst/>
          </a:prstGeom>
          <a:noFill/>
          <a:ln cap="flat" cmpd="sng" w="9525">
            <a:solidFill>
              <a:srgbClr val="0DFFAD"/>
            </a:solidFill>
            <a:prstDash val="dot"/>
            <a:round/>
            <a:headEnd len="med" w="med" type="none"/>
            <a:tailEnd len="med" w="med" type="none"/>
          </a:ln>
        </p:spPr>
      </p:cxnSp>
      <p:cxnSp>
        <p:nvCxnSpPr>
          <p:cNvPr id="112" name="Google Shape;112;p23"/>
          <p:cNvCxnSpPr/>
          <p:nvPr/>
        </p:nvCxnSpPr>
        <p:spPr>
          <a:xfrm>
            <a:off x="6088128" y="2989350"/>
            <a:ext cx="0" cy="1603500"/>
          </a:xfrm>
          <a:prstGeom prst="straightConnector1">
            <a:avLst/>
          </a:prstGeom>
          <a:noFill/>
          <a:ln cap="flat" cmpd="sng" w="9525">
            <a:solidFill>
              <a:srgbClr val="0DFFAD"/>
            </a:solidFill>
            <a:prstDash val="dot"/>
            <a:round/>
            <a:headEnd len="med" w="med" type="none"/>
            <a:tailEnd len="med" w="med" type="none"/>
          </a:ln>
        </p:spPr>
      </p:cxnSp>
      <p:sp>
        <p:nvSpPr>
          <p:cNvPr id="113" name="Google Shape;113;p2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accent5"/>
                </a:solidFill>
                <a:latin typeface="Open Sans"/>
                <a:ea typeface="Open Sans"/>
                <a:cs typeface="Open Sans"/>
                <a:sym typeface="Open Sans"/>
              </a:rPr>
              <a:t>© 2021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Three Numbers">
  <p:cSld name="MAIN_POINT_3_1">
    <p:bg>
      <p:bgPr>
        <a:solidFill>
          <a:schemeClr val="accent1"/>
        </a:solidFill>
      </p:bgPr>
    </p:bg>
    <p:spTree>
      <p:nvGrpSpPr>
        <p:cNvPr id="114" name="Shape 114"/>
        <p:cNvGrpSpPr/>
        <p:nvPr/>
      </p:nvGrpSpPr>
      <p:grpSpPr>
        <a:xfrm>
          <a:off x="0" y="0"/>
          <a:ext cx="0" cy="0"/>
          <a:chOff x="0" y="0"/>
          <a:chExt cx="0" cy="0"/>
        </a:xfrm>
      </p:grpSpPr>
      <p:sp>
        <p:nvSpPr>
          <p:cNvPr id="115" name="Google Shape;115;p24"/>
          <p:cNvSpPr txBox="1"/>
          <p:nvPr>
            <p:ph idx="1" type="body"/>
          </p:nvPr>
        </p:nvSpPr>
        <p:spPr>
          <a:xfrm>
            <a:off x="763200" y="990000"/>
            <a:ext cx="2260800" cy="370800"/>
          </a:xfrm>
          <a:prstGeom prst="rect">
            <a:avLst/>
          </a:prstGeom>
        </p:spPr>
        <p:txBody>
          <a:bodyPr anchorCtr="0" anchor="t" bIns="91425" lIns="91425" spcFirstLastPara="1" rIns="91425" wrap="square" tIns="54000">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116" name="Google Shape;116;p24"/>
          <p:cNvSpPr txBox="1"/>
          <p:nvPr>
            <p:ph type="title"/>
          </p:nvPr>
        </p:nvSpPr>
        <p:spPr>
          <a:xfrm>
            <a:off x="763200" y="1533600"/>
            <a:ext cx="4507200" cy="1101600"/>
          </a:xfrm>
          <a:prstGeom prst="rect">
            <a:avLst/>
          </a:prstGeom>
        </p:spPr>
        <p:txBody>
          <a:bodyPr anchorCtr="0" anchor="t" bIns="90000" lIns="91425" spcFirstLastPara="1" rIns="91425" wrap="square" tIns="90000">
            <a:noAutofit/>
          </a:bodyPr>
          <a:lstStyle>
            <a:lvl1pPr lvl="0" rtl="0">
              <a:lnSpc>
                <a:spcPct val="115000"/>
              </a:lnSpc>
              <a:spcBef>
                <a:spcPts val="0"/>
              </a:spcBef>
              <a:spcAft>
                <a:spcPts val="0"/>
              </a:spcAft>
              <a:buSzPts val="3100"/>
              <a:buNone/>
              <a:defRPr sz="3100"/>
            </a:lvl1pPr>
            <a:lvl2pPr lvl="1" rtl="0">
              <a:lnSpc>
                <a:spcPct val="115000"/>
              </a:lnSpc>
              <a:spcBef>
                <a:spcPts val="0"/>
              </a:spcBef>
              <a:spcAft>
                <a:spcPts val="0"/>
              </a:spcAft>
              <a:buSzPts val="3100"/>
              <a:buNone/>
              <a:defRPr sz="3100"/>
            </a:lvl2pPr>
            <a:lvl3pPr lvl="2" rtl="0">
              <a:lnSpc>
                <a:spcPct val="115000"/>
              </a:lnSpc>
              <a:spcBef>
                <a:spcPts val="0"/>
              </a:spcBef>
              <a:spcAft>
                <a:spcPts val="0"/>
              </a:spcAft>
              <a:buSzPts val="3100"/>
              <a:buNone/>
              <a:defRPr sz="3100"/>
            </a:lvl3pPr>
            <a:lvl4pPr lvl="3" rtl="0">
              <a:lnSpc>
                <a:spcPct val="115000"/>
              </a:lnSpc>
              <a:spcBef>
                <a:spcPts val="0"/>
              </a:spcBef>
              <a:spcAft>
                <a:spcPts val="0"/>
              </a:spcAft>
              <a:buSzPts val="3100"/>
              <a:buNone/>
              <a:defRPr sz="3100"/>
            </a:lvl4pPr>
            <a:lvl5pPr lvl="4" rtl="0">
              <a:lnSpc>
                <a:spcPct val="115000"/>
              </a:lnSpc>
              <a:spcBef>
                <a:spcPts val="0"/>
              </a:spcBef>
              <a:spcAft>
                <a:spcPts val="0"/>
              </a:spcAft>
              <a:buSzPts val="3100"/>
              <a:buNone/>
              <a:defRPr sz="3100"/>
            </a:lvl5pPr>
            <a:lvl6pPr lvl="5" rtl="0">
              <a:lnSpc>
                <a:spcPct val="115000"/>
              </a:lnSpc>
              <a:spcBef>
                <a:spcPts val="0"/>
              </a:spcBef>
              <a:spcAft>
                <a:spcPts val="0"/>
              </a:spcAft>
              <a:buSzPts val="3100"/>
              <a:buNone/>
              <a:defRPr sz="3100"/>
            </a:lvl6pPr>
            <a:lvl7pPr lvl="6" rtl="0">
              <a:lnSpc>
                <a:spcPct val="115000"/>
              </a:lnSpc>
              <a:spcBef>
                <a:spcPts val="0"/>
              </a:spcBef>
              <a:spcAft>
                <a:spcPts val="0"/>
              </a:spcAft>
              <a:buSzPts val="3100"/>
              <a:buNone/>
              <a:defRPr sz="3100"/>
            </a:lvl7pPr>
            <a:lvl8pPr lvl="7" rtl="0">
              <a:lnSpc>
                <a:spcPct val="115000"/>
              </a:lnSpc>
              <a:spcBef>
                <a:spcPts val="0"/>
              </a:spcBef>
              <a:spcAft>
                <a:spcPts val="0"/>
              </a:spcAft>
              <a:buSzPts val="3100"/>
              <a:buNone/>
              <a:defRPr sz="3100"/>
            </a:lvl8pPr>
            <a:lvl9pPr lvl="8" rtl="0">
              <a:lnSpc>
                <a:spcPct val="115000"/>
              </a:lnSpc>
              <a:spcBef>
                <a:spcPts val="0"/>
              </a:spcBef>
              <a:spcAft>
                <a:spcPts val="0"/>
              </a:spcAft>
              <a:buSzPts val="3100"/>
              <a:buNone/>
              <a:defRPr sz="3100"/>
            </a:lvl9pPr>
          </a:lstStyle>
          <a:p/>
        </p:txBody>
      </p:sp>
      <p:sp>
        <p:nvSpPr>
          <p:cNvPr id="117" name="Google Shape;117;p24"/>
          <p:cNvSpPr txBox="1"/>
          <p:nvPr/>
        </p:nvSpPr>
        <p:spPr>
          <a:xfrm>
            <a:off x="762000" y="2628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0DFFAD"/>
                </a:solidFill>
                <a:latin typeface="Roboto"/>
                <a:ea typeface="Roboto"/>
                <a:cs typeface="Roboto"/>
                <a:sym typeface="Roboto"/>
              </a:rPr>
            </a:br>
            <a:endParaRPr sz="1000">
              <a:solidFill>
                <a:srgbClr val="0DFFAD"/>
              </a:solidFill>
            </a:endParaRPr>
          </a:p>
        </p:txBody>
      </p:sp>
      <p:sp>
        <p:nvSpPr>
          <p:cNvPr id="118" name="Google Shape;118;p24"/>
          <p:cNvSpPr txBox="1"/>
          <p:nvPr>
            <p:ph idx="2" type="body"/>
          </p:nvPr>
        </p:nvSpPr>
        <p:spPr>
          <a:xfrm>
            <a:off x="763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119" name="Google Shape;119;p24"/>
          <p:cNvSpPr txBox="1"/>
          <p:nvPr>
            <p:ph idx="3" type="body"/>
          </p:nvPr>
        </p:nvSpPr>
        <p:spPr>
          <a:xfrm>
            <a:off x="34740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sp>
        <p:nvSpPr>
          <p:cNvPr id="120" name="Google Shape;120;p24"/>
          <p:cNvSpPr txBox="1"/>
          <p:nvPr>
            <p:ph idx="4" type="body"/>
          </p:nvPr>
        </p:nvSpPr>
        <p:spPr>
          <a:xfrm>
            <a:off x="6217200" y="2732400"/>
            <a:ext cx="2304000" cy="1832400"/>
          </a:xfrm>
          <a:prstGeom prst="rect">
            <a:avLst/>
          </a:prstGeom>
        </p:spPr>
        <p:txBody>
          <a:bodyPr anchorCtr="0" anchor="t" bIns="91425" lIns="91425" spcFirstLastPara="1" rIns="91425" wrap="square" tIns="91425">
            <a:noAutofit/>
          </a:bodyPr>
          <a:lstStyle>
            <a:lvl1pPr indent="-295275" lvl="0" marL="457200" rtl="0">
              <a:lnSpc>
                <a:spcPct val="100000"/>
              </a:lnSpc>
              <a:spcBef>
                <a:spcPts val="0"/>
              </a:spcBef>
              <a:spcAft>
                <a:spcPts val="0"/>
              </a:spcAft>
              <a:buSzPts val="1050"/>
              <a:buChar char="●"/>
              <a:defRPr sz="1050"/>
            </a:lvl1pPr>
            <a:lvl2pPr indent="-295275" lvl="1" marL="914400" rtl="0">
              <a:lnSpc>
                <a:spcPct val="100000"/>
              </a:lnSpc>
              <a:spcBef>
                <a:spcPts val="0"/>
              </a:spcBef>
              <a:spcAft>
                <a:spcPts val="0"/>
              </a:spcAft>
              <a:buSzPts val="1050"/>
              <a:buChar char="○"/>
              <a:defRPr sz="1050"/>
            </a:lvl2pPr>
            <a:lvl3pPr indent="-295275" lvl="2" marL="1371600" rtl="0">
              <a:lnSpc>
                <a:spcPct val="100000"/>
              </a:lnSpc>
              <a:spcBef>
                <a:spcPts val="0"/>
              </a:spcBef>
              <a:spcAft>
                <a:spcPts val="0"/>
              </a:spcAft>
              <a:buSzPts val="1050"/>
              <a:buChar char="■"/>
              <a:defRPr sz="1050"/>
            </a:lvl3pPr>
            <a:lvl4pPr indent="-295275" lvl="3" marL="1828800" rtl="0">
              <a:lnSpc>
                <a:spcPct val="100000"/>
              </a:lnSpc>
              <a:spcBef>
                <a:spcPts val="0"/>
              </a:spcBef>
              <a:spcAft>
                <a:spcPts val="0"/>
              </a:spcAft>
              <a:buSzPts val="1050"/>
              <a:buChar char="●"/>
              <a:defRPr sz="1050"/>
            </a:lvl4pPr>
            <a:lvl5pPr indent="-295275" lvl="4" marL="2286000" rtl="0">
              <a:lnSpc>
                <a:spcPct val="100000"/>
              </a:lnSpc>
              <a:spcBef>
                <a:spcPts val="0"/>
              </a:spcBef>
              <a:spcAft>
                <a:spcPts val="0"/>
              </a:spcAft>
              <a:buSzPts val="1050"/>
              <a:buChar char="○"/>
              <a:defRPr sz="1050"/>
            </a:lvl5pPr>
            <a:lvl6pPr indent="-295275" lvl="5" marL="2743200" rtl="0">
              <a:lnSpc>
                <a:spcPct val="100000"/>
              </a:lnSpc>
              <a:spcBef>
                <a:spcPts val="0"/>
              </a:spcBef>
              <a:spcAft>
                <a:spcPts val="0"/>
              </a:spcAft>
              <a:buSzPts val="1050"/>
              <a:buChar char="■"/>
              <a:defRPr sz="1050"/>
            </a:lvl6pPr>
            <a:lvl7pPr indent="-295275" lvl="6" marL="3200400" rtl="0">
              <a:lnSpc>
                <a:spcPct val="100000"/>
              </a:lnSpc>
              <a:spcBef>
                <a:spcPts val="0"/>
              </a:spcBef>
              <a:spcAft>
                <a:spcPts val="0"/>
              </a:spcAft>
              <a:buSzPts val="1050"/>
              <a:buChar char="●"/>
              <a:defRPr sz="1050"/>
            </a:lvl7pPr>
            <a:lvl8pPr indent="-295275" lvl="7" marL="3657600" rtl="0">
              <a:lnSpc>
                <a:spcPct val="100000"/>
              </a:lnSpc>
              <a:spcBef>
                <a:spcPts val="0"/>
              </a:spcBef>
              <a:spcAft>
                <a:spcPts val="0"/>
              </a:spcAft>
              <a:buSzPts val="1050"/>
              <a:buChar char="○"/>
              <a:defRPr sz="1050"/>
            </a:lvl8pPr>
            <a:lvl9pPr indent="-295275" lvl="8" marL="4114800" rtl="0">
              <a:lnSpc>
                <a:spcPct val="100000"/>
              </a:lnSpc>
              <a:spcBef>
                <a:spcPts val="0"/>
              </a:spcBef>
              <a:spcAft>
                <a:spcPts val="0"/>
              </a:spcAft>
              <a:buSzPts val="1050"/>
              <a:buChar char="■"/>
              <a:defRPr sz="1050"/>
            </a:lvl9pPr>
          </a:lstStyle>
          <a:p/>
        </p:txBody>
      </p:sp>
      <p:cxnSp>
        <p:nvCxnSpPr>
          <p:cNvPr id="121" name="Google Shape;121;p24"/>
          <p:cNvCxnSpPr/>
          <p:nvPr/>
        </p:nvCxnSpPr>
        <p:spPr>
          <a:xfrm>
            <a:off x="3344941" y="2989350"/>
            <a:ext cx="0" cy="1603500"/>
          </a:xfrm>
          <a:prstGeom prst="straightConnector1">
            <a:avLst/>
          </a:prstGeom>
          <a:noFill/>
          <a:ln cap="flat" cmpd="sng" w="9525">
            <a:solidFill>
              <a:srgbClr val="0096FF"/>
            </a:solidFill>
            <a:prstDash val="dot"/>
            <a:round/>
            <a:headEnd len="med" w="med" type="none"/>
            <a:tailEnd len="med" w="med" type="none"/>
          </a:ln>
        </p:spPr>
      </p:cxnSp>
      <p:cxnSp>
        <p:nvCxnSpPr>
          <p:cNvPr id="122" name="Google Shape;122;p24"/>
          <p:cNvCxnSpPr/>
          <p:nvPr/>
        </p:nvCxnSpPr>
        <p:spPr>
          <a:xfrm>
            <a:off x="6088128" y="2989350"/>
            <a:ext cx="0" cy="1603500"/>
          </a:xfrm>
          <a:prstGeom prst="straightConnector1">
            <a:avLst/>
          </a:prstGeom>
          <a:noFill/>
          <a:ln cap="flat" cmpd="sng" w="9525">
            <a:solidFill>
              <a:srgbClr val="0096FF"/>
            </a:solidFill>
            <a:prstDash val="dot"/>
            <a:round/>
            <a:headEnd len="med" w="med" type="none"/>
            <a:tailEnd len="med" w="med" type="none"/>
          </a:ln>
        </p:spPr>
      </p:cxnSp>
      <p:sp>
        <p:nvSpPr>
          <p:cNvPr id="123" name="Google Shape;123;p2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FFFFFF"/>
                </a:solidFill>
                <a:latin typeface="Open Sans"/>
                <a:ea typeface="Open Sans"/>
                <a:cs typeface="Open Sans"/>
                <a:sym typeface="Open Sans"/>
              </a:rPr>
              <a:t>© 2020 Turnitin LLC. Company confidential.</a:t>
            </a:r>
            <a:endParaRPr sz="600">
              <a:solidFill>
                <a:srgbClr val="FFFFFF"/>
              </a:solidFill>
              <a:latin typeface="Open Sans"/>
              <a:ea typeface="Open Sans"/>
              <a:cs typeface="Open Sans"/>
              <a:sym typeface="Open Sans"/>
            </a:endParaRPr>
          </a:p>
        </p:txBody>
      </p:sp>
      <p:pic>
        <p:nvPicPr>
          <p:cNvPr id="124" name="Google Shape;124;p2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25" name="Google Shape;125;p2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Stats One Number">
  <p:cSld name="MAIN_POINT_2">
    <p:bg>
      <p:bgPr>
        <a:solidFill>
          <a:schemeClr val="accent1"/>
        </a:solidFill>
      </p:bgPr>
    </p:bg>
    <p:spTree>
      <p:nvGrpSpPr>
        <p:cNvPr id="126" name="Shape 126"/>
        <p:cNvGrpSpPr/>
        <p:nvPr/>
      </p:nvGrpSpPr>
      <p:grpSpPr>
        <a:xfrm>
          <a:off x="0" y="0"/>
          <a:ext cx="0" cy="0"/>
          <a:chOff x="0" y="0"/>
          <a:chExt cx="0" cy="0"/>
        </a:xfrm>
      </p:grpSpPr>
      <p:pic>
        <p:nvPicPr>
          <p:cNvPr id="127" name="Google Shape;127;p25"/>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28" name="Google Shape;128;p2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
        <p:nvSpPr>
          <p:cNvPr id="129" name="Google Shape;129;p25"/>
          <p:cNvSpPr txBox="1"/>
          <p:nvPr>
            <p:ph idx="1" type="body"/>
          </p:nvPr>
        </p:nvSpPr>
        <p:spPr>
          <a:xfrm>
            <a:off x="763200" y="990000"/>
            <a:ext cx="2260800" cy="370800"/>
          </a:xfrm>
          <a:prstGeom prst="rect">
            <a:avLst/>
          </a:prstGeom>
        </p:spPr>
        <p:txBody>
          <a:bodyPr anchorCtr="0" anchor="t" bIns="91425" lIns="91425" spcFirstLastPara="1" rIns="91425" wrap="square" tIns="91425">
            <a:noAutofit/>
          </a:bodyPr>
          <a:lstStyle>
            <a:lvl1pPr indent="-292100" lvl="0" marL="457200" rtl="0">
              <a:spcBef>
                <a:spcPts val="0"/>
              </a:spcBef>
              <a:spcAft>
                <a:spcPts val="0"/>
              </a:spcAft>
              <a:buSzPts val="1000"/>
              <a:buChar char="●"/>
              <a:defRPr sz="1000"/>
            </a:lvl1pPr>
            <a:lvl2pPr indent="-292100" lvl="1" marL="914400" rtl="0">
              <a:spcBef>
                <a:spcPts val="1600"/>
              </a:spcBef>
              <a:spcAft>
                <a:spcPts val="0"/>
              </a:spcAft>
              <a:buSzPts val="1000"/>
              <a:buChar char="○"/>
              <a:defRPr sz="1000"/>
            </a:lvl2pPr>
            <a:lvl3pPr indent="-292100" lvl="2" marL="1371600" rtl="0">
              <a:spcBef>
                <a:spcPts val="1600"/>
              </a:spcBef>
              <a:spcAft>
                <a:spcPts val="0"/>
              </a:spcAft>
              <a:buSzPts val="1000"/>
              <a:buChar char="■"/>
              <a:defRPr sz="1000"/>
            </a:lvl3pPr>
            <a:lvl4pPr indent="-292100" lvl="3" marL="1828800" rtl="0">
              <a:spcBef>
                <a:spcPts val="1600"/>
              </a:spcBef>
              <a:spcAft>
                <a:spcPts val="0"/>
              </a:spcAft>
              <a:buSzPts val="1000"/>
              <a:buChar char="●"/>
              <a:defRPr sz="1000"/>
            </a:lvl4pPr>
            <a:lvl5pPr indent="-292100" lvl="4" marL="2286000" rtl="0">
              <a:spcBef>
                <a:spcPts val="1600"/>
              </a:spcBef>
              <a:spcAft>
                <a:spcPts val="0"/>
              </a:spcAft>
              <a:buSzPts val="1000"/>
              <a:buChar char="○"/>
              <a:defRPr sz="1000"/>
            </a:lvl5pPr>
            <a:lvl6pPr indent="-292100" lvl="5" marL="2743200" rtl="0">
              <a:spcBef>
                <a:spcPts val="1600"/>
              </a:spcBef>
              <a:spcAft>
                <a:spcPts val="0"/>
              </a:spcAft>
              <a:buSzPts val="1000"/>
              <a:buChar char="■"/>
              <a:defRPr sz="1000"/>
            </a:lvl6pPr>
            <a:lvl7pPr indent="-292100" lvl="6" marL="3200400" rtl="0">
              <a:spcBef>
                <a:spcPts val="1600"/>
              </a:spcBef>
              <a:spcAft>
                <a:spcPts val="0"/>
              </a:spcAft>
              <a:buSzPts val="1000"/>
              <a:buChar char="●"/>
              <a:defRPr sz="1000"/>
            </a:lvl7pPr>
            <a:lvl8pPr indent="-292100" lvl="7" marL="3657600" rtl="0">
              <a:spcBef>
                <a:spcPts val="1600"/>
              </a:spcBef>
              <a:spcAft>
                <a:spcPts val="0"/>
              </a:spcAft>
              <a:buSzPts val="1000"/>
              <a:buChar char="○"/>
              <a:defRPr sz="1000"/>
            </a:lvl8pPr>
            <a:lvl9pPr indent="-292100" lvl="8" marL="4114800" rtl="0">
              <a:spcBef>
                <a:spcPts val="1600"/>
              </a:spcBef>
              <a:spcAft>
                <a:spcPts val="1600"/>
              </a:spcAft>
              <a:buSzPts val="1000"/>
              <a:buChar char="■"/>
              <a:defRPr sz="1000"/>
            </a:lvl9pPr>
          </a:lstStyle>
          <a:p/>
        </p:txBody>
      </p:sp>
      <p:sp>
        <p:nvSpPr>
          <p:cNvPr id="130" name="Google Shape;130;p25"/>
          <p:cNvSpPr txBox="1"/>
          <p:nvPr>
            <p:ph type="title"/>
          </p:nvPr>
        </p:nvSpPr>
        <p:spPr>
          <a:xfrm>
            <a:off x="763200" y="2372400"/>
            <a:ext cx="3808800" cy="1040400"/>
          </a:xfrm>
          <a:prstGeom prst="rect">
            <a:avLst/>
          </a:prstGeom>
        </p:spPr>
        <p:txBody>
          <a:bodyPr anchorCtr="0" anchor="t" bIns="0" lIns="91425" spcFirstLastPara="1" rIns="91425" wrap="square" tIns="0">
            <a:noAutofit/>
          </a:bodyPr>
          <a:lstStyle>
            <a:lvl1pPr lvl="0" rtl="0">
              <a:lnSpc>
                <a:spcPct val="115000"/>
              </a:lnSpc>
              <a:spcBef>
                <a:spcPts val="0"/>
              </a:spcBef>
              <a:spcAft>
                <a:spcPts val="0"/>
              </a:spcAft>
              <a:buSzPts val="3500"/>
              <a:buNone/>
              <a:defRPr sz="3500"/>
            </a:lvl1pPr>
            <a:lvl2pPr lvl="1" rtl="0">
              <a:lnSpc>
                <a:spcPct val="115000"/>
              </a:lnSpc>
              <a:spcBef>
                <a:spcPts val="0"/>
              </a:spcBef>
              <a:spcAft>
                <a:spcPts val="0"/>
              </a:spcAft>
              <a:buSzPts val="3500"/>
              <a:buNone/>
              <a:defRPr sz="3500"/>
            </a:lvl2pPr>
            <a:lvl3pPr lvl="2" rtl="0">
              <a:lnSpc>
                <a:spcPct val="115000"/>
              </a:lnSpc>
              <a:spcBef>
                <a:spcPts val="0"/>
              </a:spcBef>
              <a:spcAft>
                <a:spcPts val="0"/>
              </a:spcAft>
              <a:buSzPts val="3500"/>
              <a:buNone/>
              <a:defRPr sz="3500"/>
            </a:lvl3pPr>
            <a:lvl4pPr lvl="3" rtl="0">
              <a:lnSpc>
                <a:spcPct val="115000"/>
              </a:lnSpc>
              <a:spcBef>
                <a:spcPts val="0"/>
              </a:spcBef>
              <a:spcAft>
                <a:spcPts val="0"/>
              </a:spcAft>
              <a:buSzPts val="3500"/>
              <a:buNone/>
              <a:defRPr sz="3500"/>
            </a:lvl4pPr>
            <a:lvl5pPr lvl="4" rtl="0">
              <a:lnSpc>
                <a:spcPct val="115000"/>
              </a:lnSpc>
              <a:spcBef>
                <a:spcPts val="0"/>
              </a:spcBef>
              <a:spcAft>
                <a:spcPts val="0"/>
              </a:spcAft>
              <a:buSzPts val="3500"/>
              <a:buNone/>
              <a:defRPr sz="3500"/>
            </a:lvl5pPr>
            <a:lvl6pPr lvl="5" rtl="0">
              <a:lnSpc>
                <a:spcPct val="115000"/>
              </a:lnSpc>
              <a:spcBef>
                <a:spcPts val="0"/>
              </a:spcBef>
              <a:spcAft>
                <a:spcPts val="0"/>
              </a:spcAft>
              <a:buSzPts val="3500"/>
              <a:buNone/>
              <a:defRPr sz="3500"/>
            </a:lvl6pPr>
            <a:lvl7pPr lvl="6" rtl="0">
              <a:lnSpc>
                <a:spcPct val="115000"/>
              </a:lnSpc>
              <a:spcBef>
                <a:spcPts val="0"/>
              </a:spcBef>
              <a:spcAft>
                <a:spcPts val="0"/>
              </a:spcAft>
              <a:buSzPts val="3500"/>
              <a:buNone/>
              <a:defRPr sz="3500"/>
            </a:lvl7pPr>
            <a:lvl8pPr lvl="7" rtl="0">
              <a:lnSpc>
                <a:spcPct val="115000"/>
              </a:lnSpc>
              <a:spcBef>
                <a:spcPts val="0"/>
              </a:spcBef>
              <a:spcAft>
                <a:spcPts val="0"/>
              </a:spcAft>
              <a:buSzPts val="3500"/>
              <a:buNone/>
              <a:defRPr sz="3500"/>
            </a:lvl8pPr>
            <a:lvl9pPr lvl="8" rtl="0">
              <a:lnSpc>
                <a:spcPct val="115000"/>
              </a:lnSpc>
              <a:spcBef>
                <a:spcPts val="0"/>
              </a:spcBef>
              <a:spcAft>
                <a:spcPts val="0"/>
              </a:spcAft>
              <a:buSzPts val="3500"/>
              <a:buNone/>
              <a:defRPr sz="3500"/>
            </a:lvl9pPr>
          </a:lstStyle>
          <a:p/>
        </p:txBody>
      </p:sp>
      <p:sp>
        <p:nvSpPr>
          <p:cNvPr id="131" name="Google Shape;131;p25"/>
          <p:cNvSpPr txBox="1"/>
          <p:nvPr>
            <p:ph idx="2" type="body"/>
          </p:nvPr>
        </p:nvSpPr>
        <p:spPr>
          <a:xfrm>
            <a:off x="763200" y="3412800"/>
            <a:ext cx="38088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
        <p:nvSpPr>
          <p:cNvPr id="132" name="Google Shape;132;p25"/>
          <p:cNvSpPr txBox="1"/>
          <p:nvPr/>
        </p:nvSpPr>
        <p:spPr>
          <a:xfrm>
            <a:off x="762000" y="277339"/>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666666"/>
                </a:solidFill>
                <a:latin typeface="Roboto"/>
                <a:ea typeface="Roboto"/>
                <a:cs typeface="Roboto"/>
                <a:sym typeface="Roboto"/>
              </a:rPr>
            </a:br>
            <a:endParaRPr sz="1000">
              <a:solidFill>
                <a:srgbClr val="B2C4C7"/>
              </a:solidFill>
            </a:endParaRPr>
          </a:p>
        </p:txBody>
      </p:sp>
      <p:sp>
        <p:nvSpPr>
          <p:cNvPr id="133" name="Google Shape;133;p25"/>
          <p:cNvSpPr txBox="1"/>
          <p:nvPr>
            <p:ph idx="3" type="body"/>
          </p:nvPr>
        </p:nvSpPr>
        <p:spPr>
          <a:xfrm>
            <a:off x="5713800" y="2372400"/>
            <a:ext cx="3054000" cy="1371600"/>
          </a:xfrm>
          <a:prstGeom prst="rect">
            <a:avLst/>
          </a:prstGeom>
        </p:spPr>
        <p:txBody>
          <a:bodyPr anchorCtr="0" anchor="ctr" bIns="0" lIns="91425" spcFirstLastPara="1" rIns="91425" wrap="square" tIns="0">
            <a:noAutofit/>
          </a:bodyPr>
          <a:lstStyle>
            <a:lvl1pPr indent="-914400" lvl="0" marL="457200" rtl="0">
              <a:spcBef>
                <a:spcPts val="0"/>
              </a:spcBef>
              <a:spcAft>
                <a:spcPts val="0"/>
              </a:spcAft>
              <a:buClr>
                <a:schemeClr val="dk1"/>
              </a:buClr>
              <a:buSzPts val="10800"/>
              <a:buChar char="●"/>
              <a:defRPr sz="10800">
                <a:solidFill>
                  <a:schemeClr val="dk1"/>
                </a:solidFill>
              </a:defRPr>
            </a:lvl1pPr>
            <a:lvl2pPr indent="-914400" lvl="1" marL="914400" rtl="0">
              <a:spcBef>
                <a:spcPts val="1600"/>
              </a:spcBef>
              <a:spcAft>
                <a:spcPts val="0"/>
              </a:spcAft>
              <a:buClr>
                <a:schemeClr val="dk1"/>
              </a:buClr>
              <a:buSzPts val="10800"/>
              <a:buChar char="○"/>
              <a:defRPr sz="10800">
                <a:solidFill>
                  <a:schemeClr val="dk1"/>
                </a:solidFill>
              </a:defRPr>
            </a:lvl2pPr>
            <a:lvl3pPr indent="-914400" lvl="2" marL="1371600" rtl="0">
              <a:spcBef>
                <a:spcPts val="1600"/>
              </a:spcBef>
              <a:spcAft>
                <a:spcPts val="0"/>
              </a:spcAft>
              <a:buClr>
                <a:schemeClr val="dk1"/>
              </a:buClr>
              <a:buSzPts val="10800"/>
              <a:buChar char="■"/>
              <a:defRPr sz="10800">
                <a:solidFill>
                  <a:schemeClr val="dk1"/>
                </a:solidFill>
              </a:defRPr>
            </a:lvl3pPr>
            <a:lvl4pPr indent="-914400" lvl="3" marL="1828800" rtl="0">
              <a:spcBef>
                <a:spcPts val="1600"/>
              </a:spcBef>
              <a:spcAft>
                <a:spcPts val="0"/>
              </a:spcAft>
              <a:buClr>
                <a:schemeClr val="dk1"/>
              </a:buClr>
              <a:buSzPts val="10800"/>
              <a:buChar char="●"/>
              <a:defRPr sz="10800">
                <a:solidFill>
                  <a:schemeClr val="dk1"/>
                </a:solidFill>
              </a:defRPr>
            </a:lvl4pPr>
            <a:lvl5pPr indent="-914400" lvl="4" marL="2286000" rtl="0">
              <a:spcBef>
                <a:spcPts val="1600"/>
              </a:spcBef>
              <a:spcAft>
                <a:spcPts val="0"/>
              </a:spcAft>
              <a:buClr>
                <a:schemeClr val="dk1"/>
              </a:buClr>
              <a:buSzPts val="10800"/>
              <a:buChar char="○"/>
              <a:defRPr sz="10800">
                <a:solidFill>
                  <a:schemeClr val="dk1"/>
                </a:solidFill>
              </a:defRPr>
            </a:lvl5pPr>
            <a:lvl6pPr indent="-914400" lvl="5" marL="2743200" rtl="0">
              <a:spcBef>
                <a:spcPts val="1600"/>
              </a:spcBef>
              <a:spcAft>
                <a:spcPts val="0"/>
              </a:spcAft>
              <a:buClr>
                <a:schemeClr val="dk1"/>
              </a:buClr>
              <a:buSzPts val="10800"/>
              <a:buChar char="■"/>
              <a:defRPr sz="10800">
                <a:solidFill>
                  <a:schemeClr val="dk1"/>
                </a:solidFill>
              </a:defRPr>
            </a:lvl6pPr>
            <a:lvl7pPr indent="-914400" lvl="6" marL="3200400" rtl="0">
              <a:spcBef>
                <a:spcPts val="1600"/>
              </a:spcBef>
              <a:spcAft>
                <a:spcPts val="0"/>
              </a:spcAft>
              <a:buClr>
                <a:schemeClr val="dk1"/>
              </a:buClr>
              <a:buSzPts val="10800"/>
              <a:buChar char="●"/>
              <a:defRPr sz="10800">
                <a:solidFill>
                  <a:schemeClr val="dk1"/>
                </a:solidFill>
              </a:defRPr>
            </a:lvl7pPr>
            <a:lvl8pPr indent="-914400" lvl="7" marL="3657600" rtl="0">
              <a:spcBef>
                <a:spcPts val="1600"/>
              </a:spcBef>
              <a:spcAft>
                <a:spcPts val="0"/>
              </a:spcAft>
              <a:buClr>
                <a:schemeClr val="dk1"/>
              </a:buClr>
              <a:buSzPts val="10800"/>
              <a:buChar char="○"/>
              <a:defRPr sz="10800">
                <a:solidFill>
                  <a:schemeClr val="dk1"/>
                </a:solidFill>
              </a:defRPr>
            </a:lvl8pPr>
            <a:lvl9pPr indent="-914400" lvl="8" marL="4114800" rtl="0">
              <a:spcBef>
                <a:spcPts val="1600"/>
              </a:spcBef>
              <a:spcAft>
                <a:spcPts val="1600"/>
              </a:spcAft>
              <a:buClr>
                <a:schemeClr val="dk1"/>
              </a:buClr>
              <a:buSzPts val="10800"/>
              <a:buChar char="■"/>
              <a:defRPr sz="10800">
                <a:solidFill>
                  <a:schemeClr val="dk1"/>
                </a:solidFill>
              </a:defRPr>
            </a:lvl9pPr>
          </a:lstStyle>
          <a:p/>
        </p:txBody>
      </p:sp>
      <p:sp>
        <p:nvSpPr>
          <p:cNvPr id="134" name="Google Shape;134;p25"/>
          <p:cNvSpPr txBox="1"/>
          <p:nvPr>
            <p:ph idx="4" type="body"/>
          </p:nvPr>
        </p:nvSpPr>
        <p:spPr>
          <a:xfrm>
            <a:off x="5713800" y="3412800"/>
            <a:ext cx="3054000" cy="918000"/>
          </a:xfrm>
          <a:prstGeom prst="rect">
            <a:avLst/>
          </a:prstGeom>
        </p:spPr>
        <p:txBody>
          <a:bodyPr anchorCtr="0" anchor="t" bIns="91425" lIns="91425" spcFirstLastPara="1" rIns="91425" wrap="square" tIns="306000">
            <a:noAutofit/>
          </a:bodyPr>
          <a:lstStyle>
            <a:lvl1pPr indent="-295275" lvl="0" marL="457200" rtl="0">
              <a:spcBef>
                <a:spcPts val="0"/>
              </a:spcBef>
              <a:spcAft>
                <a:spcPts val="0"/>
              </a:spcAft>
              <a:buSzPts val="1050"/>
              <a:buChar char="●"/>
              <a:defRPr sz="1050"/>
            </a:lvl1pPr>
            <a:lvl2pPr indent="-295275" lvl="1" marL="914400" rtl="0">
              <a:spcBef>
                <a:spcPts val="1600"/>
              </a:spcBef>
              <a:spcAft>
                <a:spcPts val="0"/>
              </a:spcAft>
              <a:buSzPts val="1050"/>
              <a:buChar char="○"/>
              <a:defRPr sz="1050"/>
            </a:lvl2pPr>
            <a:lvl3pPr indent="-295275" lvl="2" marL="1371600" rtl="0">
              <a:spcBef>
                <a:spcPts val="1600"/>
              </a:spcBef>
              <a:spcAft>
                <a:spcPts val="0"/>
              </a:spcAft>
              <a:buSzPts val="1050"/>
              <a:buChar char="■"/>
              <a:defRPr sz="1050"/>
            </a:lvl3pPr>
            <a:lvl4pPr indent="-295275" lvl="3" marL="1828800" rtl="0">
              <a:spcBef>
                <a:spcPts val="1600"/>
              </a:spcBef>
              <a:spcAft>
                <a:spcPts val="0"/>
              </a:spcAft>
              <a:buSzPts val="1050"/>
              <a:buChar char="●"/>
              <a:defRPr sz="1050"/>
            </a:lvl4pPr>
            <a:lvl5pPr indent="-295275" lvl="4" marL="2286000" rtl="0">
              <a:spcBef>
                <a:spcPts val="1600"/>
              </a:spcBef>
              <a:spcAft>
                <a:spcPts val="0"/>
              </a:spcAft>
              <a:buSzPts val="1050"/>
              <a:buChar char="○"/>
              <a:defRPr sz="1050"/>
            </a:lvl5pPr>
            <a:lvl6pPr indent="-295275" lvl="5" marL="2743200" rtl="0">
              <a:spcBef>
                <a:spcPts val="1600"/>
              </a:spcBef>
              <a:spcAft>
                <a:spcPts val="0"/>
              </a:spcAft>
              <a:buSzPts val="1050"/>
              <a:buChar char="■"/>
              <a:defRPr sz="1050"/>
            </a:lvl6pPr>
            <a:lvl7pPr indent="-295275" lvl="6" marL="3200400" rtl="0">
              <a:spcBef>
                <a:spcPts val="1600"/>
              </a:spcBef>
              <a:spcAft>
                <a:spcPts val="0"/>
              </a:spcAft>
              <a:buSzPts val="1050"/>
              <a:buChar char="●"/>
              <a:defRPr sz="1050"/>
            </a:lvl7pPr>
            <a:lvl8pPr indent="-295275" lvl="7" marL="3657600" rtl="0">
              <a:spcBef>
                <a:spcPts val="1600"/>
              </a:spcBef>
              <a:spcAft>
                <a:spcPts val="0"/>
              </a:spcAft>
              <a:buSzPts val="1050"/>
              <a:buChar char="○"/>
              <a:defRPr sz="1050"/>
            </a:lvl8pPr>
            <a:lvl9pPr indent="-295275" lvl="8" marL="4114800" rtl="0">
              <a:spcBef>
                <a:spcPts val="1600"/>
              </a:spcBef>
              <a:spcAft>
                <a:spcPts val="1600"/>
              </a:spcAft>
              <a:buSzPts val="1050"/>
              <a:buChar char="■"/>
              <a:defRPr sz="105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p:cSld name="SECTION_TITLE_AND_DESCRIPTION_1">
    <p:spTree>
      <p:nvGrpSpPr>
        <p:cNvPr id="135" name="Shape 135"/>
        <p:cNvGrpSpPr/>
        <p:nvPr/>
      </p:nvGrpSpPr>
      <p:grpSpPr>
        <a:xfrm>
          <a:off x="0" y="0"/>
          <a:ext cx="0" cy="0"/>
          <a:chOff x="0" y="0"/>
          <a:chExt cx="0" cy="0"/>
        </a:xfrm>
      </p:grpSpPr>
      <p:sp>
        <p:nvSpPr>
          <p:cNvPr id="136" name="Google Shape;136;p26"/>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37" name="Google Shape;137;p26"/>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38" name="Google Shape;138;p2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39" name="Google Shape;139;p2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p:cSld name="SECTION_TITLE_AND_DESCRIPTION_1_1">
    <p:bg>
      <p:bgPr>
        <a:solidFill>
          <a:schemeClr val="accent1"/>
        </a:solidFill>
      </p:bgPr>
    </p:bg>
    <p:spTree>
      <p:nvGrpSpPr>
        <p:cNvPr id="140" name="Shape 140"/>
        <p:cNvGrpSpPr/>
        <p:nvPr/>
      </p:nvGrpSpPr>
      <p:grpSpPr>
        <a:xfrm>
          <a:off x="0" y="0"/>
          <a:ext cx="0" cy="0"/>
          <a:chOff x="0" y="0"/>
          <a:chExt cx="0" cy="0"/>
        </a:xfrm>
      </p:grpSpPr>
      <p:sp>
        <p:nvSpPr>
          <p:cNvPr id="141" name="Google Shape;141;p27"/>
          <p:cNvSpPr txBox="1"/>
          <p:nvPr>
            <p:ph type="title"/>
          </p:nvPr>
        </p:nvSpPr>
        <p:spPr>
          <a:xfrm>
            <a:off x="4742400"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2" name="Google Shape;142;p27"/>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43" name="Google Shape;143;p27"/>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44" name="Google Shape;144;p2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145" name="Google Shape;145;p27"/>
          <p:cNvPicPr preferRelativeResize="0"/>
          <p:nvPr/>
        </p:nvPicPr>
        <p:blipFill>
          <a:blip r:embed="rId3">
            <a:alphaModFix/>
          </a:blip>
          <a:stretch>
            <a:fillRect/>
          </a:stretch>
        </p:blipFill>
        <p:spPr>
          <a:xfrm>
            <a:off x="-2504325" y="935980"/>
            <a:ext cx="6584350" cy="3641802"/>
          </a:xfrm>
          <a:prstGeom prst="rect">
            <a:avLst/>
          </a:prstGeom>
          <a:noFill/>
          <a:ln>
            <a:noFill/>
          </a:ln>
          <a:effectLst>
            <a:reflection blurRad="0" dir="0" dist="0" endA="0" endPos="3000" fadeDir="5400012" kx="0" rotWithShape="0" algn="bl" stA="24000" stPos="0" sy="-100000" ky="0"/>
          </a:effectLst>
        </p:spPr>
      </p:pic>
      <p:sp>
        <p:nvSpPr>
          <p:cNvPr id="146" name="Google Shape;146;p27"/>
          <p:cNvSpPr txBox="1"/>
          <p:nvPr/>
        </p:nvSpPr>
        <p:spPr>
          <a:xfrm>
            <a:off x="47412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FFE500"/>
                </a:solidFill>
                <a:latin typeface="Roboto"/>
                <a:ea typeface="Roboto"/>
                <a:cs typeface="Roboto"/>
                <a:sym typeface="Roboto"/>
              </a:rPr>
            </a:br>
            <a:endParaRPr sz="1000">
              <a:solidFill>
                <a:srgbClr val="FFE5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1">
  <p:cSld name="SECTION_TITLE_AND_DESCRIPTION_1_1_1">
    <p:bg>
      <p:bgPr>
        <a:solidFill>
          <a:schemeClr val="accent1"/>
        </a:solidFill>
      </p:bgPr>
    </p:bg>
    <p:spTree>
      <p:nvGrpSpPr>
        <p:cNvPr id="147" name="Shape 147"/>
        <p:cNvGrpSpPr/>
        <p:nvPr/>
      </p:nvGrpSpPr>
      <p:grpSpPr>
        <a:xfrm>
          <a:off x="0" y="0"/>
          <a:ext cx="0" cy="0"/>
          <a:chOff x="0" y="0"/>
          <a:chExt cx="0" cy="0"/>
        </a:xfrm>
      </p:grpSpPr>
      <p:sp>
        <p:nvSpPr>
          <p:cNvPr id="148" name="Google Shape;148;p28"/>
          <p:cNvSpPr txBox="1"/>
          <p:nvPr>
            <p:ph type="title"/>
          </p:nvPr>
        </p:nvSpPr>
        <p:spPr>
          <a:xfrm>
            <a:off x="2017350" y="523850"/>
            <a:ext cx="4865400" cy="446400"/>
          </a:xfrm>
          <a:prstGeom prst="rect">
            <a:avLst/>
          </a:prstGeom>
        </p:spPr>
        <p:txBody>
          <a:bodyPr anchorCtr="0" anchor="t" bIns="91425" lIns="91425" spcFirstLastPara="1" rIns="91425" wrap="square" tIns="18000">
            <a:noAutofit/>
          </a:bodyPr>
          <a:lstStyle>
            <a:lvl1pPr lvl="0" rtl="0" algn="ctr">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49" name="Google Shape;149;p28"/>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50" name="Google Shape;150;p28"/>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51" name="Google Shape;151;p2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152" name="Google Shape;152;p28"/>
          <p:cNvPicPr preferRelativeResize="0"/>
          <p:nvPr/>
        </p:nvPicPr>
        <p:blipFill>
          <a:blip r:embed="rId3">
            <a:alphaModFix/>
          </a:blip>
          <a:stretch>
            <a:fillRect/>
          </a:stretch>
        </p:blipFill>
        <p:spPr>
          <a:xfrm>
            <a:off x="1609043" y="1223914"/>
            <a:ext cx="5925914" cy="3268230"/>
          </a:xfrm>
          <a:prstGeom prst="rect">
            <a:avLst/>
          </a:prstGeom>
          <a:noFill/>
          <a:ln>
            <a:noFill/>
          </a:ln>
          <a:effectLst>
            <a:reflection blurRad="0" dir="0" dist="0" endA="0" endPos="3000" fadeDir="5400012" kx="0" rotWithShape="0" algn="bl" stA="24000" stPos="0" sy="-100000" ky="0"/>
          </a:effectLst>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2">
  <p:cSld name="SECTION_TITLE_AND_DESCRIPTION_1_1_2">
    <p:bg>
      <p:bgPr>
        <a:solidFill>
          <a:schemeClr val="accent1"/>
        </a:solidFill>
      </p:bgPr>
    </p:bg>
    <p:spTree>
      <p:nvGrpSpPr>
        <p:cNvPr id="153" name="Shape 153"/>
        <p:cNvGrpSpPr/>
        <p:nvPr/>
      </p:nvGrpSpPr>
      <p:grpSpPr>
        <a:xfrm>
          <a:off x="0" y="0"/>
          <a:ext cx="0" cy="0"/>
          <a:chOff x="0" y="0"/>
          <a:chExt cx="0" cy="0"/>
        </a:xfrm>
      </p:grpSpPr>
      <p:sp>
        <p:nvSpPr>
          <p:cNvPr id="154" name="Google Shape;154;p29"/>
          <p:cNvSpPr txBox="1"/>
          <p:nvPr>
            <p:ph type="title"/>
          </p:nvPr>
        </p:nvSpPr>
        <p:spPr>
          <a:xfrm>
            <a:off x="819775" y="1090800"/>
            <a:ext cx="30492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55" name="Google Shape;155;p29"/>
          <p:cNvSpPr txBox="1"/>
          <p:nvPr>
            <p:ph idx="1" type="body"/>
          </p:nvPr>
        </p:nvSpPr>
        <p:spPr>
          <a:xfrm>
            <a:off x="909425"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56" name="Google Shape;156;p29"/>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57" name="Google Shape;157;p2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158" name="Google Shape;158;p29"/>
          <p:cNvPicPr preferRelativeResize="0"/>
          <p:nvPr/>
        </p:nvPicPr>
        <p:blipFill rotWithShape="1">
          <a:blip r:embed="rId3">
            <a:alphaModFix/>
          </a:blip>
          <a:srcRect b="0" l="0" r="37934" t="0"/>
          <a:stretch/>
        </p:blipFill>
        <p:spPr>
          <a:xfrm>
            <a:off x="5057425" y="992300"/>
            <a:ext cx="4086571" cy="3641802"/>
          </a:xfrm>
          <a:prstGeom prst="rect">
            <a:avLst/>
          </a:prstGeom>
          <a:noFill/>
          <a:ln>
            <a:noFill/>
          </a:ln>
          <a:effectLst>
            <a:reflection blurRad="0" dir="0" dist="0" endA="0" endPos="3000" fadeDir="5400012" kx="0" rotWithShape="0" algn="bl" stA="24000" stPos="0" sy="-100000" ky="0"/>
          </a:effectLst>
        </p:spPr>
      </p:pic>
      <p:sp>
        <p:nvSpPr>
          <p:cNvPr id="159" name="Google Shape;159;p29"/>
          <p:cNvSpPr txBox="1"/>
          <p:nvPr/>
        </p:nvSpPr>
        <p:spPr>
          <a:xfrm>
            <a:off x="752400" y="360000"/>
            <a:ext cx="3810000" cy="1099800"/>
          </a:xfrm>
          <a:prstGeom prst="rect">
            <a:avLst/>
          </a:prstGeom>
          <a:noFill/>
          <a:ln>
            <a:noFill/>
          </a:ln>
        </p:spPr>
        <p:txBody>
          <a:bodyPr anchorCtr="0" anchor="ctr" bIns="91425" lIns="91425" spcFirstLastPara="1" rIns="91425" wrap="square" tIns="0">
            <a:noAutofit/>
          </a:bodyPr>
          <a:lstStyle/>
          <a:p>
            <a:pPr indent="0" lvl="0" marL="0" rtl="0" algn="l">
              <a:spcBef>
                <a:spcPts val="0"/>
              </a:spcBef>
              <a:spcAft>
                <a:spcPts val="0"/>
              </a:spcAft>
              <a:buNone/>
            </a:pPr>
            <a:r>
              <a:rPr lang="en" sz="3900">
                <a:solidFill>
                  <a:srgbClr val="0DFFAD"/>
                </a:solidFill>
              </a:rPr>
              <a:t>—</a:t>
            </a:r>
            <a:br>
              <a:rPr lang="en" sz="4600">
                <a:solidFill>
                  <a:srgbClr val="FFE500"/>
                </a:solidFill>
                <a:latin typeface="Roboto"/>
                <a:ea typeface="Roboto"/>
                <a:cs typeface="Roboto"/>
                <a:sym typeface="Roboto"/>
              </a:rPr>
            </a:br>
            <a:endParaRPr sz="1000">
              <a:solidFill>
                <a:srgbClr val="FFE5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4. Product Snippet &amp; Copy 1 3">
  <p:cSld name="SECTION_TITLE_AND_DESCRIPTION_1_1_3">
    <p:bg>
      <p:bgPr>
        <a:solidFill>
          <a:schemeClr val="accent1"/>
        </a:solidFill>
      </p:bgPr>
    </p:bg>
    <p:spTree>
      <p:nvGrpSpPr>
        <p:cNvPr id="160" name="Shape 160"/>
        <p:cNvGrpSpPr/>
        <p:nvPr/>
      </p:nvGrpSpPr>
      <p:grpSpPr>
        <a:xfrm>
          <a:off x="0" y="0"/>
          <a:ext cx="0" cy="0"/>
          <a:chOff x="0" y="0"/>
          <a:chExt cx="0" cy="0"/>
        </a:xfrm>
      </p:grpSpPr>
      <p:sp>
        <p:nvSpPr>
          <p:cNvPr id="161" name="Google Shape;161;p30"/>
          <p:cNvSpPr txBox="1"/>
          <p:nvPr>
            <p:ph type="title"/>
          </p:nvPr>
        </p:nvSpPr>
        <p:spPr>
          <a:xfrm>
            <a:off x="752400" y="604800"/>
            <a:ext cx="5357400" cy="446400"/>
          </a:xfrm>
          <a:prstGeom prst="rect">
            <a:avLst/>
          </a:prstGeom>
        </p:spPr>
        <p:txBody>
          <a:bodyPr anchorCtr="0" anchor="t" bIns="91425" lIns="91425" spcFirstLastPara="1" rIns="91425" wrap="square" tIns="18000">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62" name="Google Shape;162;p30"/>
          <p:cNvSpPr txBox="1"/>
          <p:nvPr>
            <p:ph idx="1" type="body"/>
          </p:nvPr>
        </p:nvSpPr>
        <p:spPr>
          <a:xfrm>
            <a:off x="4742400" y="1695600"/>
            <a:ext cx="3571200" cy="1551600"/>
          </a:xfrm>
          <a:prstGeom prst="rect">
            <a:avLst/>
          </a:prstGeom>
        </p:spPr>
        <p:txBody>
          <a:bodyPr anchorCtr="0" anchor="t" bIns="91425" lIns="91425" spcFirstLastPara="1" rIns="91425" wrap="square" tIns="162000">
            <a:noAutofit/>
          </a:bodyPr>
          <a:lstStyle>
            <a:lvl1pPr indent="-295275" lvl="0" marL="457200" rtl="0">
              <a:spcBef>
                <a:spcPts val="1000"/>
              </a:spcBef>
              <a:spcAft>
                <a:spcPts val="0"/>
              </a:spcAft>
              <a:buSzPts val="1050"/>
              <a:buChar char="●"/>
              <a:defRPr sz="1050"/>
            </a:lvl1pPr>
            <a:lvl2pPr indent="-295275" lvl="1" marL="914400" rtl="0">
              <a:spcBef>
                <a:spcPts val="1000"/>
              </a:spcBef>
              <a:spcAft>
                <a:spcPts val="0"/>
              </a:spcAft>
              <a:buSzPts val="1050"/>
              <a:buChar char="○"/>
              <a:defRPr sz="1050"/>
            </a:lvl2pPr>
            <a:lvl3pPr indent="-295275" lvl="2" marL="1371600" rtl="0">
              <a:spcBef>
                <a:spcPts val="1000"/>
              </a:spcBef>
              <a:spcAft>
                <a:spcPts val="0"/>
              </a:spcAft>
              <a:buSzPts val="1050"/>
              <a:buChar char="■"/>
              <a:defRPr sz="1050"/>
            </a:lvl3pPr>
            <a:lvl4pPr indent="-295275" lvl="3" marL="1828800" rtl="0">
              <a:spcBef>
                <a:spcPts val="1000"/>
              </a:spcBef>
              <a:spcAft>
                <a:spcPts val="0"/>
              </a:spcAft>
              <a:buSzPts val="1050"/>
              <a:buChar char="●"/>
              <a:defRPr sz="1050"/>
            </a:lvl4pPr>
            <a:lvl5pPr indent="-295275" lvl="4" marL="2286000" rtl="0">
              <a:spcBef>
                <a:spcPts val="1000"/>
              </a:spcBef>
              <a:spcAft>
                <a:spcPts val="0"/>
              </a:spcAft>
              <a:buSzPts val="1050"/>
              <a:buChar char="○"/>
              <a:defRPr sz="1050"/>
            </a:lvl5pPr>
            <a:lvl6pPr indent="-295275" lvl="5" marL="2743200" rtl="0">
              <a:spcBef>
                <a:spcPts val="1000"/>
              </a:spcBef>
              <a:spcAft>
                <a:spcPts val="0"/>
              </a:spcAft>
              <a:buSzPts val="1050"/>
              <a:buChar char="■"/>
              <a:defRPr sz="1050"/>
            </a:lvl6pPr>
            <a:lvl7pPr indent="-295275" lvl="6" marL="3200400" rtl="0">
              <a:spcBef>
                <a:spcPts val="1000"/>
              </a:spcBef>
              <a:spcAft>
                <a:spcPts val="0"/>
              </a:spcAft>
              <a:buSzPts val="1050"/>
              <a:buChar char="●"/>
              <a:defRPr sz="1050"/>
            </a:lvl7pPr>
            <a:lvl8pPr indent="-295275" lvl="7" marL="3657600" rtl="0">
              <a:spcBef>
                <a:spcPts val="1000"/>
              </a:spcBef>
              <a:spcAft>
                <a:spcPts val="0"/>
              </a:spcAft>
              <a:buSzPts val="1050"/>
              <a:buChar char="○"/>
              <a:defRPr sz="1050"/>
            </a:lvl8pPr>
            <a:lvl9pPr indent="-295275" lvl="8" marL="4114800" rtl="0">
              <a:spcBef>
                <a:spcPts val="1000"/>
              </a:spcBef>
              <a:spcAft>
                <a:spcPts val="1000"/>
              </a:spcAft>
              <a:buSzPts val="1050"/>
              <a:buChar char="■"/>
              <a:defRPr sz="1050"/>
            </a:lvl9pPr>
          </a:lstStyle>
          <a:p/>
        </p:txBody>
      </p:sp>
      <p:pic>
        <p:nvPicPr>
          <p:cNvPr id="163" name="Google Shape;163;p30"/>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64" name="Google Shape;164;p3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pic>
        <p:nvPicPr>
          <p:cNvPr id="165" name="Google Shape;165;p30"/>
          <p:cNvPicPr preferRelativeResize="0"/>
          <p:nvPr/>
        </p:nvPicPr>
        <p:blipFill>
          <a:blip r:embed="rId3">
            <a:alphaModFix/>
          </a:blip>
          <a:stretch>
            <a:fillRect/>
          </a:stretch>
        </p:blipFill>
        <p:spPr>
          <a:xfrm>
            <a:off x="354625" y="1154300"/>
            <a:ext cx="6392542" cy="3535712"/>
          </a:xfrm>
          <a:prstGeom prst="rect">
            <a:avLst/>
          </a:prstGeom>
          <a:noFill/>
          <a:ln>
            <a:noFill/>
          </a:ln>
          <a:effectLst>
            <a:reflection blurRad="0" dir="0" dist="0" endA="0" endPos="3000" fadeDir="5400012" kx="0" rotWithShape="0" algn="bl" stA="24000" stPos="0" sy="-100000" ky="0"/>
          </a:effectLst>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5. Photographic slides">
  <p:cSld name="CAPTION_ONLY_1_2">
    <p:bg>
      <p:bgPr>
        <a:solidFill>
          <a:srgbClr val="FFFFFF"/>
        </a:solidFill>
      </p:bgPr>
    </p:bg>
    <p:spTree>
      <p:nvGrpSpPr>
        <p:cNvPr id="166" name="Shape 166"/>
        <p:cNvGrpSpPr/>
        <p:nvPr/>
      </p:nvGrpSpPr>
      <p:grpSpPr>
        <a:xfrm>
          <a:off x="0" y="0"/>
          <a:ext cx="0" cy="0"/>
          <a:chOff x="0" y="0"/>
          <a:chExt cx="0" cy="0"/>
        </a:xfrm>
      </p:grpSpPr>
      <p:sp>
        <p:nvSpPr>
          <p:cNvPr id="167" name="Google Shape;167;p31"/>
          <p:cNvSpPr txBox="1"/>
          <p:nvPr>
            <p:ph type="title"/>
          </p:nvPr>
        </p:nvSpPr>
        <p:spPr>
          <a:xfrm>
            <a:off x="198000" y="147600"/>
            <a:ext cx="8110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1600"/>
              <a:buNone/>
              <a:defRPr sz="1600"/>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p:txBody>
      </p:sp>
      <p:pic>
        <p:nvPicPr>
          <p:cNvPr id="168" name="Google Shape;168;p31"/>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69" name="Google Shape;169;p3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petrol">
  <p:cSld name="CAPTION_ONLY_1_1">
    <p:bg>
      <p:bgPr>
        <a:solidFill>
          <a:schemeClr val="dk1"/>
        </a:solidFill>
      </p:bgPr>
    </p:bg>
    <p:spTree>
      <p:nvGrpSpPr>
        <p:cNvPr id="170" name="Shape 170"/>
        <p:cNvGrpSpPr/>
        <p:nvPr/>
      </p:nvGrpSpPr>
      <p:grpSpPr>
        <a:xfrm>
          <a:off x="0" y="0"/>
          <a:ext cx="0" cy="0"/>
          <a:chOff x="0" y="0"/>
          <a:chExt cx="0" cy="0"/>
        </a:xfrm>
      </p:grpSpPr>
      <p:pic>
        <p:nvPicPr>
          <p:cNvPr id="171" name="Google Shape;171;p32"/>
          <p:cNvPicPr preferRelativeResize="0"/>
          <p:nvPr/>
        </p:nvPicPr>
        <p:blipFill>
          <a:blip r:embed="rId2">
            <a:alphaModFix/>
          </a:blip>
          <a:stretch>
            <a:fillRect/>
          </a:stretch>
        </p:blipFill>
        <p:spPr>
          <a:xfrm>
            <a:off x="7550991" y="296587"/>
            <a:ext cx="1216799" cy="364515"/>
          </a:xfrm>
          <a:prstGeom prst="rect">
            <a:avLst/>
          </a:prstGeom>
          <a:noFill/>
          <a:ln>
            <a:noFill/>
          </a:ln>
        </p:spPr>
      </p:pic>
      <p:sp>
        <p:nvSpPr>
          <p:cNvPr id="172" name="Google Shape;172;p3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chemeClr val="accent5"/>
                </a:solidFill>
                <a:latin typeface="Open Sans"/>
                <a:ea typeface="Open Sans"/>
                <a:cs typeface="Open Sans"/>
                <a:sym typeface="Open Sans"/>
              </a:rPr>
              <a:t>© 2021 Turnitin LLC. All rights reserved.</a:t>
            </a:r>
            <a:endParaRPr sz="600">
              <a:solidFill>
                <a:schemeClr val="accent5"/>
              </a:solidFill>
              <a:latin typeface="Open Sans"/>
              <a:ea typeface="Open Sans"/>
              <a:cs typeface="Open Sans"/>
              <a:sym typeface="Open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grey">
  <p:cSld name="CAPTION_ONLY_1_1_2_1">
    <p:bg>
      <p:bgPr>
        <a:solidFill>
          <a:schemeClr val="accent1"/>
        </a:solidFill>
      </p:bgPr>
    </p:bg>
    <p:spTree>
      <p:nvGrpSpPr>
        <p:cNvPr id="173" name="Shape 173"/>
        <p:cNvGrpSpPr/>
        <p:nvPr/>
      </p:nvGrpSpPr>
      <p:grpSpPr>
        <a:xfrm>
          <a:off x="0" y="0"/>
          <a:ext cx="0" cy="0"/>
          <a:chOff x="0" y="0"/>
          <a:chExt cx="0" cy="0"/>
        </a:xfrm>
      </p:grpSpPr>
      <p:pic>
        <p:nvPicPr>
          <p:cNvPr id="174" name="Google Shape;174;p33"/>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75" name="Google Shape;175;p3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white">
  <p:cSld name="CAPTION_ONLY_1_1_2_1_1">
    <p:bg>
      <p:bgPr>
        <a:solidFill>
          <a:schemeClr val="lt1"/>
        </a:solidFill>
      </p:bgPr>
    </p:bg>
    <p:spTree>
      <p:nvGrpSpPr>
        <p:cNvPr id="176" name="Shape 176"/>
        <p:cNvGrpSpPr/>
        <p:nvPr/>
      </p:nvGrpSpPr>
      <p:grpSpPr>
        <a:xfrm>
          <a:off x="0" y="0"/>
          <a:ext cx="0" cy="0"/>
          <a:chOff x="0" y="0"/>
          <a:chExt cx="0" cy="0"/>
        </a:xfrm>
      </p:grpSpPr>
      <p:pic>
        <p:nvPicPr>
          <p:cNvPr id="177" name="Google Shape;177;p34"/>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78" name="Google Shape;178;p3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6. Blank cyan">
  <p:cSld name="CAPTION_ONLY_1_1_1">
    <p:bg>
      <p:bgPr>
        <a:solidFill>
          <a:schemeClr val="lt2"/>
        </a:solidFill>
      </p:bgPr>
    </p:bg>
    <p:spTree>
      <p:nvGrpSpPr>
        <p:cNvPr id="179" name="Shape 179"/>
        <p:cNvGrpSpPr/>
        <p:nvPr/>
      </p:nvGrpSpPr>
      <p:grpSpPr>
        <a:xfrm>
          <a:off x="0" y="0"/>
          <a:ext cx="0" cy="0"/>
          <a:chOff x="0" y="0"/>
          <a:chExt cx="0" cy="0"/>
        </a:xfrm>
      </p:grpSpPr>
      <p:sp>
        <p:nvSpPr>
          <p:cNvPr id="180" name="Google Shape;180;p3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FFFFFF"/>
                </a:solidFill>
                <a:latin typeface="Open Sans"/>
                <a:ea typeface="Open Sans"/>
                <a:cs typeface="Open Sans"/>
                <a:sym typeface="Open Sans"/>
              </a:rPr>
              <a:t>© 2021 Turnitin LLC. All rights reserved.</a:t>
            </a:r>
            <a:endParaRPr sz="600">
              <a:solidFill>
                <a:srgbClr val="FFFFFF"/>
              </a:solidFill>
              <a:latin typeface="Open Sans"/>
              <a:ea typeface="Open Sans"/>
              <a:cs typeface="Open Sans"/>
              <a:sym typeface="Open Sans"/>
            </a:endParaRPr>
          </a:p>
        </p:txBody>
      </p:sp>
      <p:pic>
        <p:nvPicPr>
          <p:cNvPr id="181" name="Google Shape;181;p35"/>
          <p:cNvPicPr preferRelativeResize="0"/>
          <p:nvPr/>
        </p:nvPicPr>
        <p:blipFill>
          <a:blip r:embed="rId2">
            <a:alphaModFix/>
          </a:blip>
          <a:stretch>
            <a:fillRect/>
          </a:stretch>
        </p:blipFill>
        <p:spPr>
          <a:xfrm>
            <a:off x="7550825" y="297039"/>
            <a:ext cx="1214424" cy="36360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3. Title &amp; Body with Template">
  <p:cSld name="TITLE_AND_BODY_1_1_1">
    <p:spTree>
      <p:nvGrpSpPr>
        <p:cNvPr id="182" name="Shape 182"/>
        <p:cNvGrpSpPr/>
        <p:nvPr/>
      </p:nvGrpSpPr>
      <p:grpSpPr>
        <a:xfrm>
          <a:off x="0" y="0"/>
          <a:ext cx="0" cy="0"/>
          <a:chOff x="0" y="0"/>
          <a:chExt cx="0" cy="0"/>
        </a:xfrm>
      </p:grpSpPr>
      <p:sp>
        <p:nvSpPr>
          <p:cNvPr id="183" name="Google Shape;183;p36"/>
          <p:cNvSpPr txBox="1"/>
          <p:nvPr>
            <p:ph type="title"/>
          </p:nvPr>
        </p:nvSpPr>
        <p:spPr>
          <a:xfrm>
            <a:off x="752400" y="604800"/>
            <a:ext cx="6292800" cy="658800"/>
          </a:xfrm>
          <a:prstGeom prst="rect">
            <a:avLst/>
          </a:prstGeom>
        </p:spPr>
        <p:txBody>
          <a:bodyPr anchorCtr="0" anchor="t" bIns="91425" lIns="91425" spcFirstLastPara="1" rIns="91425" wrap="square" tIns="91425">
            <a:noAutofit/>
          </a:bodyPr>
          <a:lstStyle>
            <a:lvl1pPr lvl="0" rtl="0">
              <a:spcBef>
                <a:spcPts val="0"/>
              </a:spcBef>
              <a:spcAft>
                <a:spcPts val="0"/>
              </a:spcAft>
              <a:buSzPts val="2600"/>
              <a:buNone/>
              <a:defRPr sz="2600"/>
            </a:lvl1pPr>
            <a:lvl2pPr lvl="1" rtl="0">
              <a:spcBef>
                <a:spcPts val="0"/>
              </a:spcBef>
              <a:spcAft>
                <a:spcPts val="0"/>
              </a:spcAft>
              <a:buSzPts val="2600"/>
              <a:buNone/>
              <a:defRPr sz="2600"/>
            </a:lvl2pPr>
            <a:lvl3pPr lvl="2" rtl="0">
              <a:spcBef>
                <a:spcPts val="0"/>
              </a:spcBef>
              <a:spcAft>
                <a:spcPts val="0"/>
              </a:spcAft>
              <a:buSzPts val="2600"/>
              <a:buNone/>
              <a:defRPr sz="2600"/>
            </a:lvl3pPr>
            <a:lvl4pPr lvl="3" rtl="0">
              <a:spcBef>
                <a:spcPts val="0"/>
              </a:spcBef>
              <a:spcAft>
                <a:spcPts val="0"/>
              </a:spcAft>
              <a:buSzPts val="2600"/>
              <a:buNone/>
              <a:defRPr sz="2600"/>
            </a:lvl4pPr>
            <a:lvl5pPr lvl="4" rtl="0">
              <a:spcBef>
                <a:spcPts val="0"/>
              </a:spcBef>
              <a:spcAft>
                <a:spcPts val="0"/>
              </a:spcAft>
              <a:buSzPts val="2600"/>
              <a:buNone/>
              <a:defRPr sz="2600"/>
            </a:lvl5pPr>
            <a:lvl6pPr lvl="5" rtl="0">
              <a:spcBef>
                <a:spcPts val="0"/>
              </a:spcBef>
              <a:spcAft>
                <a:spcPts val="0"/>
              </a:spcAft>
              <a:buSzPts val="2600"/>
              <a:buNone/>
              <a:defRPr sz="2600"/>
            </a:lvl6pPr>
            <a:lvl7pPr lvl="6" rtl="0">
              <a:spcBef>
                <a:spcPts val="0"/>
              </a:spcBef>
              <a:spcAft>
                <a:spcPts val="0"/>
              </a:spcAft>
              <a:buSzPts val="2600"/>
              <a:buNone/>
              <a:defRPr sz="2600"/>
            </a:lvl7pPr>
            <a:lvl8pPr lvl="7" rtl="0">
              <a:spcBef>
                <a:spcPts val="0"/>
              </a:spcBef>
              <a:spcAft>
                <a:spcPts val="0"/>
              </a:spcAft>
              <a:buSzPts val="2600"/>
              <a:buNone/>
              <a:defRPr sz="2600"/>
            </a:lvl8pPr>
            <a:lvl9pPr lvl="8" rtl="0">
              <a:spcBef>
                <a:spcPts val="0"/>
              </a:spcBef>
              <a:spcAft>
                <a:spcPts val="0"/>
              </a:spcAft>
              <a:buSzPts val="2600"/>
              <a:buNone/>
              <a:defRPr sz="2600"/>
            </a:lvl9pPr>
          </a:lstStyle>
          <a:p/>
        </p:txBody>
      </p:sp>
      <p:sp>
        <p:nvSpPr>
          <p:cNvPr id="184" name="Google Shape;184;p36"/>
          <p:cNvSpPr txBox="1"/>
          <p:nvPr>
            <p:ph idx="1" type="body"/>
          </p:nvPr>
        </p:nvSpPr>
        <p:spPr>
          <a:xfrm>
            <a:off x="752400" y="1724400"/>
            <a:ext cx="7740000" cy="2912400"/>
          </a:xfrm>
          <a:prstGeom prst="rect">
            <a:avLst/>
          </a:prstGeom>
        </p:spPr>
        <p:txBody>
          <a:bodyPr anchorCtr="0" anchor="t" bIns="91425" lIns="91425" spcFirstLastPara="1" rIns="91425" wrap="square" tIns="91425">
            <a:noAutofit/>
          </a:bodyPr>
          <a:lstStyle>
            <a:lvl1pPr indent="-323850" lvl="0" marL="457200" rtl="0">
              <a:spcBef>
                <a:spcPts val="0"/>
              </a:spcBef>
              <a:spcAft>
                <a:spcPts val="0"/>
              </a:spcAft>
              <a:buSzPts val="1500"/>
              <a:buChar char="●"/>
              <a:defRPr sz="1500"/>
            </a:lvl1pPr>
            <a:lvl2pPr indent="-323850" lvl="1" marL="914400" rtl="0">
              <a:spcBef>
                <a:spcPts val="1600"/>
              </a:spcBef>
              <a:spcAft>
                <a:spcPts val="0"/>
              </a:spcAft>
              <a:buSzPts val="1500"/>
              <a:buChar char="○"/>
              <a:defRPr sz="1500"/>
            </a:lvl2pPr>
            <a:lvl3pPr indent="-323850" lvl="2" marL="1371600" rtl="0">
              <a:spcBef>
                <a:spcPts val="1600"/>
              </a:spcBef>
              <a:spcAft>
                <a:spcPts val="0"/>
              </a:spcAft>
              <a:buSzPts val="1500"/>
              <a:buChar char="■"/>
              <a:defRPr sz="1500"/>
            </a:lvl3pPr>
            <a:lvl4pPr indent="-323850" lvl="3" marL="1828800" rtl="0">
              <a:spcBef>
                <a:spcPts val="1600"/>
              </a:spcBef>
              <a:spcAft>
                <a:spcPts val="0"/>
              </a:spcAft>
              <a:buSzPts val="1500"/>
              <a:buChar char="●"/>
              <a:defRPr sz="1500"/>
            </a:lvl4pPr>
            <a:lvl5pPr indent="-323850" lvl="4" marL="2286000" rtl="0">
              <a:spcBef>
                <a:spcPts val="1600"/>
              </a:spcBef>
              <a:spcAft>
                <a:spcPts val="0"/>
              </a:spcAft>
              <a:buSzPts val="1500"/>
              <a:buChar char="○"/>
              <a:defRPr sz="1500"/>
            </a:lvl5pPr>
            <a:lvl6pPr indent="-323850" lvl="5" marL="2743200" rtl="0">
              <a:spcBef>
                <a:spcPts val="1600"/>
              </a:spcBef>
              <a:spcAft>
                <a:spcPts val="0"/>
              </a:spcAft>
              <a:buSzPts val="1500"/>
              <a:buChar char="■"/>
              <a:defRPr sz="1500"/>
            </a:lvl6pPr>
            <a:lvl7pPr indent="-323850" lvl="6" marL="3200400" rtl="0">
              <a:spcBef>
                <a:spcPts val="1600"/>
              </a:spcBef>
              <a:spcAft>
                <a:spcPts val="0"/>
              </a:spcAft>
              <a:buSzPts val="1500"/>
              <a:buChar char="●"/>
              <a:defRPr sz="1500"/>
            </a:lvl7pPr>
            <a:lvl8pPr indent="-323850" lvl="7" marL="3657600" rtl="0">
              <a:spcBef>
                <a:spcPts val="1600"/>
              </a:spcBef>
              <a:spcAft>
                <a:spcPts val="0"/>
              </a:spcAft>
              <a:buSzPts val="1500"/>
              <a:buChar char="○"/>
              <a:defRPr sz="1500"/>
            </a:lvl8pPr>
            <a:lvl9pPr indent="-323850" lvl="8" marL="4114800" rtl="0">
              <a:spcBef>
                <a:spcPts val="1600"/>
              </a:spcBef>
              <a:spcAft>
                <a:spcPts val="1600"/>
              </a:spcAft>
              <a:buSzPts val="1500"/>
              <a:buChar char="■"/>
              <a:defRPr sz="1500"/>
            </a:lvl9pPr>
          </a:lstStyle>
          <a:p/>
        </p:txBody>
      </p:sp>
      <p:pic>
        <p:nvPicPr>
          <p:cNvPr id="185" name="Google Shape;185;p36"/>
          <p:cNvPicPr preferRelativeResize="0"/>
          <p:nvPr/>
        </p:nvPicPr>
        <p:blipFill rotWithShape="1">
          <a:blip r:embed="rId2">
            <a:alphaModFix/>
          </a:blip>
          <a:srcRect b="13413" l="13413" r="13406" t="13406"/>
          <a:stretch/>
        </p:blipFill>
        <p:spPr>
          <a:xfrm>
            <a:off x="7499650" y="187241"/>
            <a:ext cx="1319491" cy="583199"/>
          </a:xfrm>
          <a:prstGeom prst="rect">
            <a:avLst/>
          </a:prstGeom>
          <a:noFill/>
          <a:ln>
            <a:noFill/>
          </a:ln>
        </p:spPr>
      </p:pic>
      <p:sp>
        <p:nvSpPr>
          <p:cNvPr id="186" name="Google Shape;186;p3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2021 Turnitin LLC. All rights reserved.</a:t>
            </a:r>
            <a:endParaRPr sz="600">
              <a:solidFill>
                <a:srgbClr val="666666"/>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11" Type="http://schemas.openxmlformats.org/officeDocument/2006/relationships/slideLayout" Target="../slideLayouts/slideLayout22.xml"/><Relationship Id="rId22" Type="http://schemas.openxmlformats.org/officeDocument/2006/relationships/slideLayout" Target="../slideLayouts/slideLayout33.xml"/><Relationship Id="rId10" Type="http://schemas.openxmlformats.org/officeDocument/2006/relationships/slideLayout" Target="../slideLayouts/slideLayout21.xml"/><Relationship Id="rId21" Type="http://schemas.openxmlformats.org/officeDocument/2006/relationships/slideLayout" Target="../slideLayouts/slideLayout32.xml"/><Relationship Id="rId13" Type="http://schemas.openxmlformats.org/officeDocument/2006/relationships/slideLayout" Target="../slideLayouts/slideLayout24.xml"/><Relationship Id="rId24" Type="http://schemas.openxmlformats.org/officeDocument/2006/relationships/theme" Target="../theme/theme2.xml"/><Relationship Id="rId12" Type="http://schemas.openxmlformats.org/officeDocument/2006/relationships/slideLayout" Target="../slideLayouts/slideLayout23.xml"/><Relationship Id="rId23" Type="http://schemas.openxmlformats.org/officeDocument/2006/relationships/slideLayout" Target="../slideLayouts/slideLayout34.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19" Type="http://schemas.openxmlformats.org/officeDocument/2006/relationships/slideLayout" Target="../slideLayouts/slideLayout30.xml"/><Relationship Id="rId6" Type="http://schemas.openxmlformats.org/officeDocument/2006/relationships/slideLayout" Target="../slideLayouts/slideLayout17.xml"/><Relationship Id="rId18" Type="http://schemas.openxmlformats.org/officeDocument/2006/relationships/slideLayout" Target="../slideLayouts/slideLayout29.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1pPr>
            <a:lvl2pPr lvl="1"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2pPr>
            <a:lvl3pPr lvl="2"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3pPr>
            <a:lvl4pPr lvl="3"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4pPr>
            <a:lvl5pPr lvl="4"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5pPr>
            <a:lvl6pPr lvl="5"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6pPr>
            <a:lvl7pPr lvl="6"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7pPr>
            <a:lvl8pPr lvl="7"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8pPr>
            <a:lvl9pPr lvl="8" rtl="0">
              <a:lnSpc>
                <a:spcPct val="115000"/>
              </a:lnSpc>
              <a:spcBef>
                <a:spcPts val="0"/>
              </a:spcBef>
              <a:spcAft>
                <a:spcPts val="0"/>
              </a:spcAft>
              <a:buClr>
                <a:schemeClr val="dk1"/>
              </a:buClr>
              <a:buSzPts val="3100"/>
              <a:buFont typeface="Lexend Deca"/>
              <a:buNone/>
              <a:defRPr sz="3100">
                <a:solidFill>
                  <a:schemeClr val="dk1"/>
                </a:solidFill>
                <a:latin typeface="Lexend Deca"/>
                <a:ea typeface="Lexend Deca"/>
                <a:cs typeface="Lexend Deca"/>
                <a:sym typeface="Lexend Deca"/>
              </a:defRPr>
            </a:lvl9pPr>
          </a:lstStyle>
          <a:p/>
        </p:txBody>
      </p:sp>
      <p:sp>
        <p:nvSpPr>
          <p:cNvPr id="52" name="Google Shape;52;p1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04800" lvl="0" marL="457200" rtl="0">
              <a:lnSpc>
                <a:spcPct val="115000"/>
              </a:lnSpc>
              <a:spcBef>
                <a:spcPts val="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1pPr>
            <a:lvl2pPr indent="-304800" lvl="1" marL="914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2pPr>
            <a:lvl3pPr indent="-304800" lvl="2" marL="1371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3pPr>
            <a:lvl4pPr indent="-304800" lvl="3" marL="18288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4pPr>
            <a:lvl5pPr indent="-304800" lvl="4" marL="22860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5pPr>
            <a:lvl6pPr indent="-304800" lvl="5" marL="27432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6pPr>
            <a:lvl7pPr indent="-304800" lvl="6" marL="32004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7pPr>
            <a:lvl8pPr indent="-304800" lvl="7" marL="3657600" rtl="0">
              <a:lnSpc>
                <a:spcPct val="115000"/>
              </a:lnSpc>
              <a:spcBef>
                <a:spcPts val="1600"/>
              </a:spcBef>
              <a:spcAft>
                <a:spcPts val="0"/>
              </a:spcAft>
              <a:buClr>
                <a:schemeClr val="dk2"/>
              </a:buClr>
              <a:buSzPts val="1200"/>
              <a:buFont typeface="Open Sans"/>
              <a:buChar char="○"/>
              <a:defRPr sz="1200">
                <a:solidFill>
                  <a:schemeClr val="dk2"/>
                </a:solidFill>
                <a:latin typeface="Open Sans"/>
                <a:ea typeface="Open Sans"/>
                <a:cs typeface="Open Sans"/>
                <a:sym typeface="Open Sans"/>
              </a:defRPr>
            </a:lvl8pPr>
            <a:lvl9pPr indent="-304800" lvl="8" marL="4114800" rtl="0">
              <a:lnSpc>
                <a:spcPct val="115000"/>
              </a:lnSpc>
              <a:spcBef>
                <a:spcPts val="1600"/>
              </a:spcBef>
              <a:spcAft>
                <a:spcPts val="1600"/>
              </a:spcAft>
              <a:buClr>
                <a:schemeClr val="dk2"/>
              </a:buClr>
              <a:buSzPts val="1200"/>
              <a:buFont typeface="Open Sans"/>
              <a:buChar char="■"/>
              <a:defRPr sz="1200">
                <a:solidFill>
                  <a:schemeClr val="dk2"/>
                </a:solidFill>
                <a:latin typeface="Open Sans"/>
                <a:ea typeface="Open Sans"/>
                <a:cs typeface="Open Sans"/>
                <a:sym typeface="Open Sans"/>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4.png"/><Relationship Id="rId7"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go.turnitin.com/l/45292/2022-02-16/c5389r/45292/1645027702OFC21nr7/TLI_SC_K12_Guide_Poster_A4_DE_0222.pdf" TargetMode="External"/><Relationship Id="rId4" Type="http://schemas.openxmlformats.org/officeDocument/2006/relationships/image" Target="../media/image5.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turnitin.com/lessons/research-planning-worksheet" TargetMode="Externa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37"/>
          <p:cNvSpPr txBox="1"/>
          <p:nvPr/>
        </p:nvSpPr>
        <p:spPr>
          <a:xfrm>
            <a:off x="752400" y="810775"/>
            <a:ext cx="8730000" cy="65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4500">
                <a:solidFill>
                  <a:srgbClr val="003C46"/>
                </a:solidFill>
                <a:latin typeface="Lexend Deca"/>
                <a:ea typeface="Lexend Deca"/>
                <a:cs typeface="Lexend Deca"/>
                <a:sym typeface="Lexend Deca"/>
              </a:rPr>
              <a:t>Strategien zur Recherche</a:t>
            </a:r>
            <a:r>
              <a:rPr lang="en" sz="4500">
                <a:solidFill>
                  <a:srgbClr val="003C46"/>
                </a:solidFill>
                <a:latin typeface="Lexend Deca"/>
                <a:ea typeface="Lexend Deca"/>
                <a:cs typeface="Lexend Deca"/>
                <a:sym typeface="Lexend Deca"/>
              </a:rPr>
              <a:t> </a:t>
            </a:r>
            <a:endParaRPr sz="4500">
              <a:solidFill>
                <a:srgbClr val="003C46"/>
              </a:solidFill>
              <a:latin typeface="Lexend Deca"/>
              <a:ea typeface="Lexend Deca"/>
              <a:cs typeface="Lexend Deca"/>
              <a:sym typeface="Lexend Deca"/>
            </a:endParaRPr>
          </a:p>
          <a:p>
            <a:pPr indent="0" lvl="0" marL="0" rtl="0" algn="l">
              <a:lnSpc>
                <a:spcPct val="115000"/>
              </a:lnSpc>
              <a:spcBef>
                <a:spcPts val="0"/>
              </a:spcBef>
              <a:spcAft>
                <a:spcPts val="0"/>
              </a:spcAft>
              <a:buNone/>
            </a:pPr>
            <a:r>
              <a:t/>
            </a:r>
            <a:endParaRPr sz="2500">
              <a:solidFill>
                <a:srgbClr val="003C46"/>
              </a:solidFill>
              <a:latin typeface="Lexend Deca"/>
              <a:ea typeface="Lexend Deca"/>
              <a:cs typeface="Lexend Deca"/>
              <a:sym typeface="Lexend Deca"/>
            </a:endParaRPr>
          </a:p>
        </p:txBody>
      </p:sp>
      <p:sp>
        <p:nvSpPr>
          <p:cNvPr id="192" name="Google Shape;192;p37"/>
          <p:cNvSpPr txBox="1"/>
          <p:nvPr/>
        </p:nvSpPr>
        <p:spPr>
          <a:xfrm>
            <a:off x="656333" y="5432680"/>
            <a:ext cx="2807700" cy="325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B2C4C7"/>
                </a:solidFill>
                <a:latin typeface="Open Sans"/>
                <a:ea typeface="Open Sans"/>
                <a:cs typeface="Open Sans"/>
                <a:sym typeface="Open Sans"/>
              </a:rPr>
              <a:t>© 2021 Turnitin LLC. All rights reserved.</a:t>
            </a:r>
            <a:endParaRPr sz="600">
              <a:solidFill>
                <a:srgbClr val="B2C4C7"/>
              </a:solidFill>
              <a:latin typeface="Open Sans"/>
              <a:ea typeface="Open Sans"/>
              <a:cs typeface="Open Sans"/>
              <a:sym typeface="Open Sans"/>
            </a:endParaRPr>
          </a:p>
        </p:txBody>
      </p:sp>
      <p:pic>
        <p:nvPicPr>
          <p:cNvPr id="193" name="Google Shape;193;p37"/>
          <p:cNvPicPr preferRelativeResize="0"/>
          <p:nvPr/>
        </p:nvPicPr>
        <p:blipFill>
          <a:blip r:embed="rId3">
            <a:alphaModFix/>
          </a:blip>
          <a:stretch>
            <a:fillRect/>
          </a:stretch>
        </p:blipFill>
        <p:spPr>
          <a:xfrm>
            <a:off x="7550991" y="296587"/>
            <a:ext cx="1216799" cy="364515"/>
          </a:xfrm>
          <a:prstGeom prst="rect">
            <a:avLst/>
          </a:prstGeom>
          <a:noFill/>
          <a:ln>
            <a:noFill/>
          </a:ln>
        </p:spPr>
      </p:pic>
      <p:sp>
        <p:nvSpPr>
          <p:cNvPr id="194" name="Google Shape;194;p37"/>
          <p:cNvSpPr txBox="1"/>
          <p:nvPr/>
        </p:nvSpPr>
        <p:spPr>
          <a:xfrm>
            <a:off x="752400" y="1642850"/>
            <a:ext cx="8337300" cy="4653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0"/>
              </a:spcBef>
              <a:spcAft>
                <a:spcPts val="0"/>
              </a:spcAft>
              <a:buNone/>
            </a:pPr>
            <a:r>
              <a:rPr lang="en">
                <a:solidFill>
                  <a:srgbClr val="003C46"/>
                </a:solidFill>
                <a:latin typeface="Open Sans"/>
                <a:ea typeface="Open Sans"/>
                <a:cs typeface="Open Sans"/>
                <a:sym typeface="Open Sans"/>
              </a:rPr>
              <a:t>Planen Sie voraus, um während des Recherchierens kluge Entscheidungen zu treffen</a:t>
            </a:r>
            <a:endParaRPr>
              <a:solidFill>
                <a:srgbClr val="003C46"/>
              </a:solidFill>
              <a:latin typeface="Open Sans"/>
              <a:ea typeface="Open Sans"/>
              <a:cs typeface="Open Sans"/>
              <a:sym typeface="Open Sans"/>
            </a:endParaRPr>
          </a:p>
        </p:txBody>
      </p:sp>
      <p:pic>
        <p:nvPicPr>
          <p:cNvPr id="195" name="Google Shape;195;p37"/>
          <p:cNvPicPr preferRelativeResize="0"/>
          <p:nvPr/>
        </p:nvPicPr>
        <p:blipFill rotWithShape="1">
          <a:blip r:embed="rId4">
            <a:alphaModFix/>
          </a:blip>
          <a:srcRect b="13413" l="13413" r="13406" t="13406"/>
          <a:stretch/>
        </p:blipFill>
        <p:spPr>
          <a:xfrm>
            <a:off x="7499650" y="187241"/>
            <a:ext cx="1319491" cy="583199"/>
          </a:xfrm>
          <a:prstGeom prst="rect">
            <a:avLst/>
          </a:prstGeom>
          <a:noFill/>
          <a:ln>
            <a:noFill/>
          </a:ln>
        </p:spPr>
      </p:pic>
      <p:grpSp>
        <p:nvGrpSpPr>
          <p:cNvPr id="196" name="Google Shape;196;p37"/>
          <p:cNvGrpSpPr/>
          <p:nvPr/>
        </p:nvGrpSpPr>
        <p:grpSpPr>
          <a:xfrm>
            <a:off x="-10375" y="2291750"/>
            <a:ext cx="9154500" cy="2870713"/>
            <a:chOff x="-10375" y="2291750"/>
            <a:chExt cx="9154500" cy="2870713"/>
          </a:xfrm>
        </p:grpSpPr>
        <p:sp>
          <p:nvSpPr>
            <p:cNvPr id="197" name="Google Shape;197;p37"/>
            <p:cNvSpPr/>
            <p:nvPr/>
          </p:nvSpPr>
          <p:spPr>
            <a:xfrm>
              <a:off x="-10375" y="2291750"/>
              <a:ext cx="9154500" cy="2851800"/>
            </a:xfrm>
            <a:prstGeom prst="rect">
              <a:avLst/>
            </a:prstGeom>
            <a:solidFill>
              <a:srgbClr val="D3E8D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98" name="Google Shape;198;p37"/>
            <p:cNvPicPr preferRelativeResize="0"/>
            <p:nvPr/>
          </p:nvPicPr>
          <p:blipFill>
            <a:blip r:embed="rId5">
              <a:alphaModFix/>
            </a:blip>
            <a:stretch>
              <a:fillRect/>
            </a:stretch>
          </p:blipFill>
          <p:spPr>
            <a:xfrm>
              <a:off x="1228598" y="2571751"/>
              <a:ext cx="1774423" cy="1923550"/>
            </a:xfrm>
            <a:prstGeom prst="rect">
              <a:avLst/>
            </a:prstGeom>
            <a:noFill/>
            <a:ln>
              <a:noFill/>
            </a:ln>
          </p:spPr>
        </p:pic>
        <p:pic>
          <p:nvPicPr>
            <p:cNvPr id="199" name="Google Shape;199;p37"/>
            <p:cNvPicPr preferRelativeResize="0"/>
            <p:nvPr/>
          </p:nvPicPr>
          <p:blipFill rotWithShape="1">
            <a:blip r:embed="rId6">
              <a:alphaModFix/>
            </a:blip>
            <a:srcRect b="25373" l="0" r="0" t="0"/>
            <a:stretch/>
          </p:blipFill>
          <p:spPr>
            <a:xfrm>
              <a:off x="6672900" y="4043450"/>
              <a:ext cx="1383225" cy="1119014"/>
            </a:xfrm>
            <a:prstGeom prst="rect">
              <a:avLst/>
            </a:prstGeom>
            <a:noFill/>
            <a:ln>
              <a:noFill/>
            </a:ln>
          </p:spPr>
        </p:pic>
        <p:sp>
          <p:nvSpPr>
            <p:cNvPr id="200" name="Google Shape;200;p37"/>
            <p:cNvSpPr txBox="1"/>
            <p:nvPr/>
          </p:nvSpPr>
          <p:spPr>
            <a:xfrm>
              <a:off x="752396" y="2785811"/>
              <a:ext cx="918000" cy="6078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None/>
              </a:pPr>
              <a:r>
                <a:rPr lang="en" sz="7100">
                  <a:solidFill>
                    <a:schemeClr val="lt1"/>
                  </a:solidFill>
                  <a:latin typeface="Lexend Deca"/>
                  <a:ea typeface="Lexend Deca"/>
                  <a:cs typeface="Lexend Deca"/>
                  <a:sym typeface="Lexend Deca"/>
                </a:rPr>
                <a:t>“</a:t>
              </a:r>
              <a:endParaRPr sz="7100">
                <a:solidFill>
                  <a:schemeClr val="lt1"/>
                </a:solidFill>
                <a:latin typeface="Lexend Deca"/>
                <a:ea typeface="Lexend Deca"/>
                <a:cs typeface="Lexend Deca"/>
                <a:sym typeface="Lexend Deca"/>
              </a:endParaRPr>
            </a:p>
          </p:txBody>
        </p:sp>
        <p:sp>
          <p:nvSpPr>
            <p:cNvPr id="201" name="Google Shape;201;p37"/>
            <p:cNvSpPr txBox="1"/>
            <p:nvPr/>
          </p:nvSpPr>
          <p:spPr>
            <a:xfrm>
              <a:off x="5516550" y="2464898"/>
              <a:ext cx="644400" cy="5832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3900">
                  <a:solidFill>
                    <a:srgbClr val="003C46"/>
                  </a:solidFill>
                  <a:latin typeface="Lexend Deca"/>
                  <a:ea typeface="Lexend Deca"/>
                  <a:cs typeface="Lexend Deca"/>
                  <a:sym typeface="Lexend Deca"/>
                </a:rPr>
                <a:t>=</a:t>
              </a:r>
              <a:endParaRPr sz="3900">
                <a:solidFill>
                  <a:srgbClr val="003C46"/>
                </a:solidFill>
                <a:latin typeface="Lexend Deca"/>
                <a:ea typeface="Lexend Deca"/>
                <a:cs typeface="Lexend Deca"/>
                <a:sym typeface="Lexend Deca"/>
              </a:endParaRPr>
            </a:p>
          </p:txBody>
        </p:sp>
        <p:sp>
          <p:nvSpPr>
            <p:cNvPr id="202" name="Google Shape;202;p37"/>
            <p:cNvSpPr txBox="1"/>
            <p:nvPr/>
          </p:nvSpPr>
          <p:spPr>
            <a:xfrm>
              <a:off x="5991225" y="2452600"/>
              <a:ext cx="2646300" cy="607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chemeClr val="lt1"/>
                  </a:solidFill>
                  <a:latin typeface="Lexend Deca"/>
                  <a:ea typeface="Lexend Deca"/>
                  <a:cs typeface="Lexend Deca"/>
                  <a:sym typeface="Lexend Deca"/>
                </a:rPr>
                <a:t>aufrichtig  </a:t>
              </a:r>
              <a:endParaRPr sz="2500">
                <a:solidFill>
                  <a:schemeClr val="lt1"/>
                </a:solidFill>
                <a:latin typeface="Lexend Deca"/>
                <a:ea typeface="Lexend Deca"/>
                <a:cs typeface="Lexend Deca"/>
                <a:sym typeface="Lexend Deca"/>
              </a:endParaRPr>
            </a:p>
            <a:p>
              <a:pPr indent="0" lvl="0" marL="0" rtl="0" algn="l">
                <a:lnSpc>
                  <a:spcPct val="100000"/>
                </a:lnSpc>
                <a:spcBef>
                  <a:spcPts val="0"/>
                </a:spcBef>
                <a:spcAft>
                  <a:spcPts val="0"/>
                </a:spcAft>
                <a:buNone/>
              </a:pPr>
              <a:r>
                <a:rPr lang="en" sz="2500">
                  <a:solidFill>
                    <a:schemeClr val="lt1"/>
                  </a:solidFill>
                  <a:latin typeface="Lexend Deca"/>
                  <a:ea typeface="Lexend Deca"/>
                  <a:cs typeface="Lexend Deca"/>
                  <a:sym typeface="Lexend Deca"/>
                </a:rPr>
                <a:t>ehrlich </a:t>
              </a:r>
              <a:endParaRPr sz="2500">
                <a:solidFill>
                  <a:schemeClr val="lt1"/>
                </a:solidFill>
                <a:latin typeface="Lexend Deca"/>
                <a:ea typeface="Lexend Deca"/>
                <a:cs typeface="Lexend Deca"/>
                <a:sym typeface="Lexend Deca"/>
              </a:endParaRPr>
            </a:p>
          </p:txBody>
        </p:sp>
        <p:sp>
          <p:nvSpPr>
            <p:cNvPr id="203" name="Google Shape;203;p37"/>
            <p:cNvSpPr txBox="1"/>
            <p:nvPr/>
          </p:nvSpPr>
          <p:spPr>
            <a:xfrm>
              <a:off x="8157600" y="4299050"/>
              <a:ext cx="644400" cy="607800"/>
            </a:xfrm>
            <a:prstGeom prst="rect">
              <a:avLst/>
            </a:prstGeom>
            <a:noFill/>
            <a:ln>
              <a:noFill/>
            </a:ln>
          </p:spPr>
          <p:txBody>
            <a:bodyPr anchorCtr="0" anchor="t" bIns="91425" lIns="91425" spcFirstLastPara="1" rIns="91425" wrap="square" tIns="91425">
              <a:noAutofit/>
            </a:bodyPr>
            <a:lstStyle/>
            <a:p>
              <a:pPr indent="0" lvl="0" marL="0" rtl="0" algn="l">
                <a:lnSpc>
                  <a:spcPct val="70000"/>
                </a:lnSpc>
                <a:spcBef>
                  <a:spcPts val="0"/>
                </a:spcBef>
                <a:spcAft>
                  <a:spcPts val="0"/>
                </a:spcAft>
                <a:buNone/>
              </a:pPr>
              <a:r>
                <a:rPr lang="en" sz="7100">
                  <a:solidFill>
                    <a:schemeClr val="lt1"/>
                  </a:solidFill>
                  <a:latin typeface="Lexend Deca"/>
                  <a:ea typeface="Lexend Deca"/>
                  <a:cs typeface="Lexend Deca"/>
                  <a:sym typeface="Lexend Deca"/>
                </a:rPr>
                <a:t>”</a:t>
              </a:r>
              <a:endParaRPr sz="7100">
                <a:solidFill>
                  <a:schemeClr val="lt1"/>
                </a:solidFill>
                <a:latin typeface="Lexend Deca"/>
                <a:ea typeface="Lexend Deca"/>
                <a:cs typeface="Lexend Deca"/>
                <a:sym typeface="Lexend Deca"/>
              </a:endParaRPr>
            </a:p>
          </p:txBody>
        </p:sp>
        <p:pic>
          <p:nvPicPr>
            <p:cNvPr id="204" name="Google Shape;204;p37"/>
            <p:cNvPicPr preferRelativeResize="0"/>
            <p:nvPr/>
          </p:nvPicPr>
          <p:blipFill>
            <a:blip r:embed="rId7">
              <a:alphaModFix amt="86000"/>
            </a:blip>
            <a:stretch>
              <a:fillRect/>
            </a:stretch>
          </p:blipFill>
          <p:spPr>
            <a:xfrm>
              <a:off x="2118225" y="3200378"/>
              <a:ext cx="5591549" cy="1621272"/>
            </a:xfrm>
            <a:prstGeom prst="rect">
              <a:avLst/>
            </a:prstGeom>
            <a:noFill/>
            <a:ln>
              <a:noFill/>
            </a:ln>
          </p:spPr>
        </p:pic>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6"/>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Zitieren Sie Ihre Quellen</a:t>
            </a:r>
            <a:endParaRPr sz="2600">
              <a:solidFill>
                <a:srgbClr val="003C46"/>
              </a:solidFill>
              <a:latin typeface="Lexend Deca"/>
              <a:ea typeface="Lexend Deca"/>
              <a:cs typeface="Lexend Deca"/>
              <a:sym typeface="Lexend Deca"/>
            </a:endParaRPr>
          </a:p>
        </p:txBody>
      </p:sp>
      <p:sp>
        <p:nvSpPr>
          <p:cNvPr id="279" name="Google Shape;279;p46"/>
          <p:cNvSpPr txBox="1"/>
          <p:nvPr/>
        </p:nvSpPr>
        <p:spPr>
          <a:xfrm>
            <a:off x="752400" y="1554575"/>
            <a:ext cx="7740000" cy="318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Erstellen Sie Zitate frühzeitig.</a:t>
            </a:r>
            <a:endParaRPr>
              <a:solidFill>
                <a:schemeClr val="dk2"/>
              </a:solidFill>
              <a:latin typeface="Open Sans"/>
              <a:ea typeface="Open Sans"/>
              <a:cs typeface="Open Sans"/>
              <a:sym typeface="Open Sans"/>
            </a:endParaRPr>
          </a:p>
          <a:p>
            <a:pPr indent="-317500" lvl="1" marL="9144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Dieser Schritt lässt sich einfach bis zum Schluss aufschieben, doch sollten Sie dann Zeitprobleme bekommen, kann es Ihre Arbeit ruinieren, wenn Sie das korrekte Verwenden von Zitaten vernachlässigen.</a:t>
            </a:r>
            <a:endParaRPr>
              <a:solidFill>
                <a:schemeClr val="dk2"/>
              </a:solidFill>
              <a:latin typeface="Open Sans"/>
              <a:ea typeface="Open Sans"/>
              <a:cs typeface="Open Sans"/>
              <a:sym typeface="Open Sans"/>
            </a:endParaRPr>
          </a:p>
          <a:p>
            <a:pPr indent="-317500" lvl="1" marL="9144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Wenn Sie sich frühzeitig die Zeit nehmen, bibliographische Angaben und Zitate im Text zu erstellen, machen Sie später weniger Fehler.</a:t>
            </a:r>
            <a:endParaRPr>
              <a:solidFill>
                <a:schemeClr val="dk2"/>
              </a:solidFill>
              <a:latin typeface="Open Sans"/>
              <a:ea typeface="Open Sans"/>
              <a:cs typeface="Open Sans"/>
              <a:sym typeface="Open Sans"/>
            </a:endParaRPr>
          </a:p>
          <a:p>
            <a:pPr indent="-317500" lvl="2" marL="13716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Es gibt viele seriöse Internet-Tools, die Ihnen dabei helfen, diese Informationen zu erstellen und sie im Auge zu behalten. Ziehen Sie es in Erwägung, eine dieser Ressourcen zu nutzen.</a:t>
            </a:r>
            <a:endParaRPr>
              <a:solidFill>
                <a:schemeClr val="dk2"/>
              </a:solidFill>
              <a:latin typeface="Open Sans"/>
              <a:ea typeface="Open Sans"/>
              <a:cs typeface="Open Sans"/>
              <a:sym typeface="Open Sans"/>
            </a:endParaRPr>
          </a:p>
          <a:p>
            <a:pPr indent="-317500" lvl="0" marL="4572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Fügen Sie Zitate schon während des Schreibens Ihrer Arbeit ein.</a:t>
            </a:r>
            <a:endParaRPr sz="1500">
              <a:solidFill>
                <a:schemeClr val="dk2"/>
              </a:solidFill>
              <a:latin typeface="Open Sans"/>
              <a:ea typeface="Open Sans"/>
              <a:cs typeface="Open Sans"/>
              <a:sym typeface="Open Sans"/>
            </a:endParaRPr>
          </a:p>
        </p:txBody>
      </p:sp>
      <p:pic>
        <p:nvPicPr>
          <p:cNvPr id="280" name="Google Shape;280;p46"/>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pic>
        <p:nvPicPr>
          <p:cNvPr id="281" name="Google Shape;281;p46"/>
          <p:cNvPicPr preferRelativeResize="0"/>
          <p:nvPr/>
        </p:nvPicPr>
        <p:blipFill>
          <a:blip r:embed="rId4">
            <a:alphaModFix/>
          </a:blip>
          <a:stretch>
            <a:fillRect/>
          </a:stretch>
        </p:blipFill>
        <p:spPr>
          <a:xfrm>
            <a:off x="7258825" y="4030000"/>
            <a:ext cx="1383300" cy="741000"/>
          </a:xfrm>
          <a:prstGeom prst="rect">
            <a:avLst/>
          </a:prstGeom>
          <a:noFill/>
          <a:ln>
            <a:noFill/>
          </a:ln>
        </p:spPr>
      </p:pic>
      <p:sp>
        <p:nvSpPr>
          <p:cNvPr id="282" name="Google Shape;282;p46"/>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Alle Rechte vorbehalten.</a:t>
            </a:r>
            <a:endParaRPr sz="600">
              <a:solidFill>
                <a:srgbClr val="666666"/>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7"/>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Managen Sie Ihre Zeit klug</a:t>
            </a:r>
            <a:endParaRPr sz="2600">
              <a:solidFill>
                <a:srgbClr val="003C46"/>
              </a:solidFill>
              <a:latin typeface="Lexend Deca"/>
              <a:ea typeface="Lexend Deca"/>
              <a:cs typeface="Lexend Deca"/>
              <a:sym typeface="Lexend Deca"/>
            </a:endParaRPr>
          </a:p>
        </p:txBody>
      </p:sp>
      <p:sp>
        <p:nvSpPr>
          <p:cNvPr id="288" name="Google Shape;288;p47"/>
          <p:cNvSpPr txBox="1"/>
          <p:nvPr/>
        </p:nvSpPr>
        <p:spPr>
          <a:xfrm>
            <a:off x="752400" y="1554575"/>
            <a:ext cx="7740000" cy="318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Halten Sie sich an Ihren ursprünglichen Plan und halten Sie Fristen ein.</a:t>
            </a:r>
            <a:endParaRPr>
              <a:solidFill>
                <a:schemeClr val="dk2"/>
              </a:solidFill>
              <a:latin typeface="Open Sans"/>
              <a:ea typeface="Open Sans"/>
              <a:cs typeface="Open Sans"/>
              <a:sym typeface="Open Sans"/>
            </a:endParaRPr>
          </a:p>
          <a:p>
            <a:pPr indent="-317500" lvl="0" marL="457200" rtl="0" algn="l">
              <a:lnSpc>
                <a:spcPct val="115000"/>
              </a:lnSpc>
              <a:spcBef>
                <a:spcPts val="6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Nutzen Sie einen Kalender, um Deadlines und andere Zeitfristen im Auge zu behalten.</a:t>
            </a:r>
            <a:endParaRPr>
              <a:solidFill>
                <a:schemeClr val="dk2"/>
              </a:solidFill>
              <a:latin typeface="Open Sans"/>
              <a:ea typeface="Open Sans"/>
              <a:cs typeface="Open Sans"/>
              <a:sym typeface="Open Sans"/>
            </a:endParaRPr>
          </a:p>
          <a:p>
            <a:pPr indent="0" lvl="0" marL="457200" rtl="0" algn="l">
              <a:lnSpc>
                <a:spcPct val="115000"/>
              </a:lnSpc>
              <a:spcBef>
                <a:spcPts val="600"/>
              </a:spcBef>
              <a:spcAft>
                <a:spcPts val="0"/>
              </a:spcAft>
              <a:buNone/>
            </a:pPr>
            <a:r>
              <a:rPr lang="en">
                <a:solidFill>
                  <a:schemeClr val="dk2"/>
                </a:solidFill>
                <a:latin typeface="Open Sans"/>
                <a:ea typeface="Open Sans"/>
                <a:cs typeface="Open Sans"/>
                <a:sym typeface="Open Sans"/>
              </a:rPr>
              <a:t>Denken Sie darüber nach, einen Mitbewohner, ein anderes Kursmitglied oder ein Familienmitglied als Accountability Partner (Ihr Partner für Verantwortung und Rechenschaft) zu gewinnen, um auf dem richtigen Weg zu bleiben.</a:t>
            </a:r>
            <a:endParaRPr>
              <a:solidFill>
                <a:schemeClr val="dk2"/>
              </a:solidFill>
              <a:latin typeface="Open Sans"/>
              <a:ea typeface="Open Sans"/>
              <a:cs typeface="Open Sans"/>
              <a:sym typeface="Open Sans"/>
            </a:endParaRPr>
          </a:p>
          <a:p>
            <a:pPr indent="-317500" lvl="1" marL="9144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Vereinbaren Sie regelmäßige Treffen zur Kontrolle und stellen Sie sicher, dass Ihr Accountability Partner Sie in die Pflicht nimmt, dass Sie ihre Arbeit erledigen.</a:t>
            </a:r>
            <a:endParaRPr>
              <a:solidFill>
                <a:schemeClr val="dk2"/>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Planen Sie jeden Tag etwas Zeit ein, um ein Stück nach dem anderen zu erledigen. Das ist besser, als große Blöcke Ihrer Arbeit in einem Rutsch erledigen zu wollen.</a:t>
            </a:r>
            <a:endParaRPr>
              <a:solidFill>
                <a:schemeClr val="dk2"/>
              </a:solidFill>
              <a:latin typeface="Open Sans"/>
              <a:ea typeface="Open Sans"/>
              <a:cs typeface="Open Sans"/>
              <a:sym typeface="Open Sans"/>
            </a:endParaRPr>
          </a:p>
          <a:p>
            <a:pPr indent="-317500" lvl="1" marL="9144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Auf diese Weise können Sie Burnout und Prokrastination vorbeugen.</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chemeClr val="dk2"/>
              </a:solidFill>
              <a:latin typeface="Open Sans"/>
              <a:ea typeface="Open Sans"/>
              <a:cs typeface="Open Sans"/>
              <a:sym typeface="Open Sans"/>
            </a:endParaRPr>
          </a:p>
        </p:txBody>
      </p:sp>
      <p:pic>
        <p:nvPicPr>
          <p:cNvPr id="289" name="Google Shape;289;p47"/>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90" name="Google Shape;290;p47"/>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Alle Rechte vorbehalten.</a:t>
            </a:r>
            <a:endParaRPr sz="600">
              <a:solidFill>
                <a:srgbClr val="666666"/>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sp>
        <p:nvSpPr>
          <p:cNvPr id="295" name="Google Shape;295;p48"/>
          <p:cNvSpPr txBox="1"/>
          <p:nvPr/>
        </p:nvSpPr>
        <p:spPr>
          <a:xfrm>
            <a:off x="752400" y="1554575"/>
            <a:ext cx="7740000" cy="318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Verwenden Sie Checklisten, Worksheets und ähnliches, um ihren Zeitplan und Ihre Quellen zu organisieren.</a:t>
            </a:r>
            <a:endParaRPr>
              <a:solidFill>
                <a:schemeClr val="dk2"/>
              </a:solidFill>
              <a:latin typeface="Open Sans"/>
              <a:ea typeface="Open Sans"/>
              <a:cs typeface="Open Sans"/>
              <a:sym typeface="Open Sans"/>
            </a:endParaRPr>
          </a:p>
          <a:p>
            <a:pPr indent="0" lvl="0" marL="457200" rtl="0" algn="l">
              <a:lnSpc>
                <a:spcPct val="50000"/>
              </a:lnSpc>
              <a:spcBef>
                <a:spcPts val="0"/>
              </a:spcBef>
              <a:spcAft>
                <a:spcPts val="0"/>
              </a:spcAft>
              <a:buNone/>
            </a:pPr>
            <a:r>
              <a:t/>
            </a:r>
            <a:endParaRPr>
              <a:solidFill>
                <a:schemeClr val="dk2"/>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Sammeln Sie alle Informationen einer jeden Quelle an einem Ort und beschriften Sie sie eindeutig.</a:t>
            </a:r>
            <a:endParaRPr>
              <a:solidFill>
                <a:schemeClr val="dk2"/>
              </a:solidFill>
              <a:latin typeface="Open Sans"/>
              <a:ea typeface="Open Sans"/>
              <a:cs typeface="Open Sans"/>
              <a:sym typeface="Open Sans"/>
            </a:endParaRPr>
          </a:p>
          <a:p>
            <a:pPr indent="0" lvl="0" marL="457200" rtl="0" algn="l">
              <a:lnSpc>
                <a:spcPct val="50000"/>
              </a:lnSpc>
              <a:spcBef>
                <a:spcPts val="0"/>
              </a:spcBef>
              <a:spcAft>
                <a:spcPts val="0"/>
              </a:spcAft>
              <a:buNone/>
            </a:pPr>
            <a:r>
              <a:t/>
            </a:r>
            <a:endParaRPr>
              <a:solidFill>
                <a:schemeClr val="dk2"/>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Verwenden Sie Ordner und Mappen, um Blätter und physische Unterlagen zu ordnen und sortieren Sie digitale Informationen in strukturierten Ordnern.</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chemeClr val="dk2"/>
              </a:solidFill>
              <a:latin typeface="Open Sans"/>
              <a:ea typeface="Open Sans"/>
              <a:cs typeface="Open Sans"/>
              <a:sym typeface="Open Sans"/>
            </a:endParaRPr>
          </a:p>
        </p:txBody>
      </p:sp>
      <p:pic>
        <p:nvPicPr>
          <p:cNvPr id="296" name="Google Shape;296;p48"/>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pic>
        <p:nvPicPr>
          <p:cNvPr id="297" name="Google Shape;297;p48"/>
          <p:cNvPicPr preferRelativeResize="0"/>
          <p:nvPr/>
        </p:nvPicPr>
        <p:blipFill>
          <a:blip r:embed="rId4">
            <a:alphaModFix/>
          </a:blip>
          <a:stretch>
            <a:fillRect/>
          </a:stretch>
        </p:blipFill>
        <p:spPr>
          <a:xfrm>
            <a:off x="7499650" y="3468650"/>
            <a:ext cx="1239575" cy="1343750"/>
          </a:xfrm>
          <a:prstGeom prst="rect">
            <a:avLst/>
          </a:prstGeom>
          <a:noFill/>
          <a:ln>
            <a:noFill/>
          </a:ln>
        </p:spPr>
      </p:pic>
      <p:sp>
        <p:nvSpPr>
          <p:cNvPr id="298" name="Google Shape;298;p48"/>
          <p:cNvSpPr txBox="1"/>
          <p:nvPr/>
        </p:nvSpPr>
        <p:spPr>
          <a:xfrm>
            <a:off x="752400" y="886975"/>
            <a:ext cx="6292800" cy="492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Organisieren Sie sich</a:t>
            </a:r>
            <a:endParaRPr sz="2500">
              <a:solidFill>
                <a:srgbClr val="003C46"/>
              </a:solidFill>
              <a:latin typeface="Lexend Deca"/>
              <a:ea typeface="Lexend Deca"/>
              <a:cs typeface="Lexend Deca"/>
              <a:sym typeface="Lexend Deca"/>
            </a:endParaRPr>
          </a:p>
        </p:txBody>
      </p:sp>
      <p:sp>
        <p:nvSpPr>
          <p:cNvPr id="299" name="Google Shape;299;p4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Alle Rechte vorbehalten.</a:t>
            </a:r>
            <a:endParaRPr sz="600">
              <a:solidFill>
                <a:srgbClr val="666666"/>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49"/>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500">
                <a:solidFill>
                  <a:srgbClr val="003C46"/>
                </a:solidFill>
                <a:latin typeface="Lexend Deca"/>
                <a:ea typeface="Lexend Deca"/>
                <a:cs typeface="Lexend Deca"/>
                <a:sym typeface="Lexend Deca"/>
              </a:rPr>
              <a:t>Haben Sie weitere effektive Strategien, die Sie mit den anderen teilen können?</a:t>
            </a:r>
            <a:endParaRPr sz="2600">
              <a:solidFill>
                <a:srgbClr val="003C46"/>
              </a:solidFill>
              <a:latin typeface="Lexend Deca"/>
              <a:ea typeface="Lexend Deca"/>
              <a:cs typeface="Lexend Deca"/>
              <a:sym typeface="Lexend Deca"/>
            </a:endParaRPr>
          </a:p>
        </p:txBody>
      </p:sp>
      <p:pic>
        <p:nvPicPr>
          <p:cNvPr id="305" name="Google Shape;305;p49"/>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306" name="Google Shape;306;p49"/>
          <p:cNvSpPr/>
          <p:nvPr/>
        </p:nvSpPr>
        <p:spPr>
          <a:xfrm>
            <a:off x="880075" y="1950225"/>
            <a:ext cx="7340100" cy="2618400"/>
          </a:xfrm>
          <a:prstGeom prst="roundRect">
            <a:avLst>
              <a:gd fmla="val 6933" name="adj"/>
            </a:avLst>
          </a:prstGeom>
          <a:noFill/>
          <a:ln cap="flat" cmpd="sng" w="9525">
            <a:solidFill>
              <a:srgbClr val="003C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49"/>
          <p:cNvSpPr/>
          <p:nvPr/>
        </p:nvSpPr>
        <p:spPr>
          <a:xfrm>
            <a:off x="7227625" y="3882050"/>
            <a:ext cx="1439100" cy="8127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08" name="Google Shape;308;p49"/>
          <p:cNvPicPr preferRelativeResize="0"/>
          <p:nvPr/>
        </p:nvPicPr>
        <p:blipFill>
          <a:blip r:embed="rId4">
            <a:alphaModFix/>
          </a:blip>
          <a:stretch>
            <a:fillRect/>
          </a:stretch>
        </p:blipFill>
        <p:spPr>
          <a:xfrm>
            <a:off x="7277025" y="3529875"/>
            <a:ext cx="1503150" cy="1629475"/>
          </a:xfrm>
          <a:prstGeom prst="rect">
            <a:avLst/>
          </a:prstGeom>
          <a:noFill/>
          <a:ln>
            <a:noFill/>
          </a:ln>
        </p:spPr>
      </p:pic>
      <p:sp>
        <p:nvSpPr>
          <p:cNvPr id="309" name="Google Shape;309;p4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Alle Rechte vorbehalten.</a:t>
            </a:r>
            <a:endParaRPr sz="600">
              <a:solidFill>
                <a:srgbClr val="666666"/>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313" name="Shape 313"/>
        <p:cNvGrpSpPr/>
        <p:nvPr/>
      </p:nvGrpSpPr>
      <p:grpSpPr>
        <a:xfrm>
          <a:off x="0" y="0"/>
          <a:ext cx="0" cy="0"/>
          <a:chOff x="0" y="0"/>
          <a:chExt cx="0" cy="0"/>
        </a:xfrm>
      </p:grpSpPr>
      <p:sp>
        <p:nvSpPr>
          <p:cNvPr id="314" name="Google Shape;314;p50"/>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Planen Sie Ihr nächstes Projekt</a:t>
            </a:r>
            <a:endParaRPr sz="2600">
              <a:solidFill>
                <a:srgbClr val="003C46"/>
              </a:solidFill>
              <a:latin typeface="Lexend Deca"/>
              <a:ea typeface="Lexend Deca"/>
              <a:cs typeface="Lexend Deca"/>
              <a:sym typeface="Lexend Deca"/>
            </a:endParaRPr>
          </a:p>
        </p:txBody>
      </p:sp>
      <p:sp>
        <p:nvSpPr>
          <p:cNvPr id="315" name="Google Shape;315;p50"/>
          <p:cNvSpPr txBox="1"/>
          <p:nvPr/>
        </p:nvSpPr>
        <p:spPr>
          <a:xfrm>
            <a:off x="752400" y="1554575"/>
            <a:ext cx="7740000" cy="318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Berücksichtigen Sie alle Strategien, über die wir bisher gesprochen haben</a:t>
            </a:r>
            <a:r>
              <a:rPr lang="en">
                <a:solidFill>
                  <a:schemeClr val="dk2"/>
                </a:solidFill>
                <a:latin typeface="Open Sans"/>
                <a:ea typeface="Open Sans"/>
                <a:cs typeface="Open Sans"/>
                <a:sym typeface="Open Sans"/>
              </a:rPr>
              <a:t>. Wählen Sie eine oder zwei aus, die Sie bei Ihrem nächsten Projekt nutzen möchten.</a:t>
            </a:r>
            <a:endParaRPr>
              <a:solidFill>
                <a:schemeClr val="dk2"/>
              </a:solidFill>
              <a:latin typeface="Open Sans"/>
              <a:ea typeface="Open Sans"/>
              <a:cs typeface="Open Sans"/>
              <a:sym typeface="Open Sans"/>
            </a:endParaRPr>
          </a:p>
          <a:p>
            <a:pPr indent="0" lvl="0" marL="0" rtl="0" algn="l">
              <a:lnSpc>
                <a:spcPct val="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chemeClr val="dk2"/>
                </a:solidFill>
                <a:latin typeface="Open Sans"/>
                <a:ea typeface="Open Sans"/>
                <a:cs typeface="Open Sans"/>
                <a:sym typeface="Open Sans"/>
              </a:rPr>
              <a:t>   		1.</a:t>
            </a:r>
            <a:endParaRPr>
              <a:solidFill>
                <a:schemeClr val="dk2"/>
              </a:solidFill>
              <a:latin typeface="Open Sans"/>
              <a:ea typeface="Open Sans"/>
              <a:cs typeface="Open Sans"/>
              <a:sym typeface="Open Sans"/>
            </a:endParaRPr>
          </a:p>
          <a:p>
            <a:pPr indent="0" lvl="0" marL="0" rtl="0" algn="l">
              <a:lnSpc>
                <a:spcPct val="50000"/>
              </a:lnSpc>
              <a:spcBef>
                <a:spcPts val="0"/>
              </a:spcBef>
              <a:spcAft>
                <a:spcPts val="0"/>
              </a:spcAft>
              <a:buNone/>
            </a:pPr>
            <a:r>
              <a:rPr lang="en">
                <a:solidFill>
                  <a:schemeClr val="dk2"/>
                </a:solidFill>
                <a:latin typeface="Open Sans"/>
                <a:ea typeface="Open Sans"/>
                <a:cs typeface="Open Sans"/>
                <a:sym typeface="Open Sans"/>
              </a:rPr>
              <a:t>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rPr lang="en">
                <a:solidFill>
                  <a:schemeClr val="dk2"/>
                </a:solidFill>
                <a:latin typeface="Open Sans"/>
                <a:ea typeface="Open Sans"/>
                <a:cs typeface="Open Sans"/>
                <a:sym typeface="Open Sans"/>
              </a:rPr>
              <a:t>   		2.</a:t>
            </a:r>
            <a:endParaRPr>
              <a:solidFill>
                <a:schemeClr val="dk2"/>
              </a:solidFill>
              <a:latin typeface="Open Sans"/>
              <a:ea typeface="Open Sans"/>
              <a:cs typeface="Open Sans"/>
              <a:sym typeface="Open Sans"/>
            </a:endParaRPr>
          </a:p>
          <a:p>
            <a:pPr indent="0" lvl="0" marL="0" rtl="0" algn="l">
              <a:lnSpc>
                <a:spcPct val="50000"/>
              </a:lnSpc>
              <a:spcBef>
                <a:spcPts val="0"/>
              </a:spcBef>
              <a:spcAft>
                <a:spcPts val="0"/>
              </a:spcAft>
              <a:buNone/>
            </a:pPr>
            <a:r>
              <a:t/>
            </a:r>
            <a:endParaRPr>
              <a:solidFill>
                <a:schemeClr val="dk2"/>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Denken Sie daran, dass nicht jede Methode für jede Person gleichermaßen funktioniert.</a:t>
            </a:r>
            <a:endParaRPr>
              <a:solidFill>
                <a:schemeClr val="dk2"/>
              </a:solidFill>
              <a:latin typeface="Open Sans"/>
              <a:ea typeface="Open Sans"/>
              <a:cs typeface="Open Sans"/>
              <a:sym typeface="Open Sans"/>
            </a:endParaRPr>
          </a:p>
          <a:p>
            <a:pPr indent="-317500" lvl="0" marL="9144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Seien Sie bereit zu experimentieren, um die Strategien zu finden, die für Sie selbst am besten funktionieren.</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a:solidFill>
                <a:schemeClr val="dk2"/>
              </a:solidFill>
              <a:latin typeface="Open Sans"/>
              <a:ea typeface="Open Sans"/>
              <a:cs typeface="Open Sans"/>
              <a:sym typeface="Open Sans"/>
            </a:endParaRPr>
          </a:p>
        </p:txBody>
      </p:sp>
      <p:pic>
        <p:nvPicPr>
          <p:cNvPr id="316" name="Google Shape;316;p50"/>
          <p:cNvPicPr preferRelativeResize="0"/>
          <p:nvPr/>
        </p:nvPicPr>
        <p:blipFill rotWithShape="1">
          <a:blip r:embed="rId3">
            <a:alphaModFix/>
          </a:blip>
          <a:srcRect b="13413" l="13413" r="13406" t="13406"/>
          <a:stretch/>
        </p:blipFill>
        <p:spPr>
          <a:xfrm>
            <a:off x="7499650" y="111041"/>
            <a:ext cx="1319491" cy="583199"/>
          </a:xfrm>
          <a:prstGeom prst="rect">
            <a:avLst/>
          </a:prstGeom>
          <a:noFill/>
          <a:ln>
            <a:noFill/>
          </a:ln>
        </p:spPr>
      </p:pic>
      <p:sp>
        <p:nvSpPr>
          <p:cNvPr id="317" name="Google Shape;317;p5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Alle Rechte vorbehalten.</a:t>
            </a:r>
            <a:endParaRPr sz="600">
              <a:solidFill>
                <a:srgbClr val="666666"/>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1" name="Shape 321"/>
        <p:cNvGrpSpPr/>
        <p:nvPr/>
      </p:nvGrpSpPr>
      <p:grpSpPr>
        <a:xfrm>
          <a:off x="0" y="0"/>
          <a:ext cx="0" cy="0"/>
          <a:chOff x="0" y="0"/>
          <a:chExt cx="0" cy="0"/>
        </a:xfrm>
      </p:grpSpPr>
      <p:sp>
        <p:nvSpPr>
          <p:cNvPr id="322" name="Google Shape;322;p51"/>
          <p:cNvSpPr txBox="1"/>
          <p:nvPr>
            <p:ph type="title"/>
          </p:nvPr>
        </p:nvSpPr>
        <p:spPr>
          <a:xfrm>
            <a:off x="763200" y="2253600"/>
            <a:ext cx="4546800" cy="83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Vielen Dank!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08" name="Shape 208"/>
        <p:cNvGrpSpPr/>
        <p:nvPr/>
      </p:nvGrpSpPr>
      <p:grpSpPr>
        <a:xfrm>
          <a:off x="0" y="0"/>
          <a:ext cx="0" cy="0"/>
          <a:chOff x="0" y="0"/>
          <a:chExt cx="0" cy="0"/>
        </a:xfrm>
      </p:grpSpPr>
      <p:sp>
        <p:nvSpPr>
          <p:cNvPr id="209" name="Google Shape;209;p38"/>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Der Recherche- und Schreibprozess</a:t>
            </a:r>
            <a:endParaRPr sz="2600">
              <a:solidFill>
                <a:srgbClr val="003C46"/>
              </a:solidFill>
              <a:latin typeface="Lexend Deca"/>
              <a:ea typeface="Lexend Deca"/>
              <a:cs typeface="Lexend Deca"/>
              <a:sym typeface="Lexend Deca"/>
            </a:endParaRPr>
          </a:p>
        </p:txBody>
      </p:sp>
      <p:sp>
        <p:nvSpPr>
          <p:cNvPr id="210" name="Google Shape;210;p38"/>
          <p:cNvSpPr txBox="1"/>
          <p:nvPr/>
        </p:nvSpPr>
        <p:spPr>
          <a:xfrm>
            <a:off x="752400" y="1724400"/>
            <a:ext cx="7740000" cy="2912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1</a:t>
            </a:r>
            <a:r>
              <a:rPr lang="en" sz="1200">
                <a:solidFill>
                  <a:schemeClr val="dk2"/>
                </a:solidFill>
                <a:latin typeface="Open Sans"/>
                <a:ea typeface="Open Sans"/>
                <a:cs typeface="Open Sans"/>
                <a:sym typeface="Open Sans"/>
              </a:rPr>
              <a:t>  Entscheiden Sie sich für ein Thema</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2</a:t>
            </a:r>
            <a:r>
              <a:rPr lang="en" sz="1200">
                <a:solidFill>
                  <a:schemeClr val="dk2"/>
                </a:solidFill>
                <a:latin typeface="Open Sans"/>
                <a:ea typeface="Open Sans"/>
                <a:cs typeface="Open Sans"/>
                <a:sym typeface="Open Sans"/>
              </a:rPr>
              <a:t>  Spezifizieren Sie Ihr Thema</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3</a:t>
            </a:r>
            <a:r>
              <a:rPr lang="en" sz="1200">
                <a:solidFill>
                  <a:schemeClr val="dk2"/>
                </a:solidFill>
                <a:latin typeface="Open Sans"/>
                <a:ea typeface="Open Sans"/>
                <a:cs typeface="Open Sans"/>
                <a:sym typeface="Open Sans"/>
              </a:rPr>
              <a:t>  Sammeln Sie allgemeine  Hintergrundinformationen</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4</a:t>
            </a:r>
            <a:r>
              <a:rPr lang="en" sz="1200">
                <a:solidFill>
                  <a:schemeClr val="dk2"/>
                </a:solidFill>
                <a:latin typeface="Open Sans"/>
                <a:ea typeface="Open Sans"/>
                <a:cs typeface="Open Sans"/>
                <a:sym typeface="Open Sans"/>
              </a:rPr>
              <a:t>  Formulieren Sie eine Forschungsfrage</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5</a:t>
            </a:r>
            <a:r>
              <a:rPr lang="en" sz="1200">
                <a:solidFill>
                  <a:schemeClr val="dk2"/>
                </a:solidFill>
                <a:latin typeface="Open Sans"/>
                <a:ea typeface="Open Sans"/>
                <a:cs typeface="Open Sans"/>
                <a:sym typeface="Open Sans"/>
              </a:rPr>
              <a:t>  Finden und bewerten Sie Quellen</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6</a:t>
            </a:r>
            <a:r>
              <a:rPr lang="en" sz="1200">
                <a:solidFill>
                  <a:schemeClr val="dk2"/>
                </a:solidFill>
                <a:latin typeface="Open Sans"/>
                <a:ea typeface="Open Sans"/>
                <a:cs typeface="Open Sans"/>
                <a:sym typeface="Open Sans"/>
              </a:rPr>
              <a:t>  Wählen Sie nur die glaubwürdigsten Quellen aus</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7 </a:t>
            </a:r>
            <a:r>
              <a:rPr lang="en" sz="1200">
                <a:solidFill>
                  <a:schemeClr val="dk2"/>
                </a:solidFill>
                <a:latin typeface="Open Sans"/>
                <a:ea typeface="Open Sans"/>
                <a:cs typeface="Open Sans"/>
                <a:sym typeface="Open Sans"/>
              </a:rPr>
              <a:t> Erfassen Sie die Quellenangaben für alle Quellen</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8</a:t>
            </a:r>
            <a:r>
              <a:rPr lang="en" sz="1200">
                <a:solidFill>
                  <a:schemeClr val="dk2"/>
                </a:solidFill>
                <a:latin typeface="Open Sans"/>
                <a:ea typeface="Open Sans"/>
                <a:cs typeface="Open Sans"/>
                <a:sym typeface="Open Sans"/>
              </a:rPr>
              <a:t>  Verfassen Sie ihre Arbeit</a:t>
            </a:r>
            <a:endParaRPr sz="1200">
              <a:solidFill>
                <a:schemeClr val="dk2"/>
              </a:solidFill>
              <a:latin typeface="Open Sans"/>
              <a:ea typeface="Open Sans"/>
              <a:cs typeface="Open Sans"/>
              <a:sym typeface="Open Sans"/>
            </a:endParaRPr>
          </a:p>
          <a:p>
            <a:pPr indent="0" lvl="0" marL="0" rtl="0" algn="l">
              <a:lnSpc>
                <a:spcPct val="150000"/>
              </a:lnSpc>
              <a:spcBef>
                <a:spcPts val="0"/>
              </a:spcBef>
              <a:spcAft>
                <a:spcPts val="0"/>
              </a:spcAft>
              <a:buClr>
                <a:schemeClr val="dk1"/>
              </a:buClr>
              <a:buSzPts val="1100"/>
              <a:buFont typeface="Arial"/>
              <a:buNone/>
            </a:pPr>
            <a:r>
              <a:rPr b="1" lang="en" sz="1200">
                <a:solidFill>
                  <a:schemeClr val="dk2"/>
                </a:solidFill>
                <a:latin typeface="Open Sans"/>
                <a:ea typeface="Open Sans"/>
                <a:cs typeface="Open Sans"/>
                <a:sym typeface="Open Sans"/>
              </a:rPr>
              <a:t>9</a:t>
            </a:r>
            <a:r>
              <a:rPr lang="en" sz="1200">
                <a:solidFill>
                  <a:schemeClr val="dk2"/>
                </a:solidFill>
                <a:latin typeface="Open Sans"/>
                <a:ea typeface="Open Sans"/>
                <a:cs typeface="Open Sans"/>
                <a:sym typeface="Open Sans"/>
              </a:rPr>
              <a:t>  Editieren und überarbeiten Sie Ihre Arbeit</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rgbClr val="575757"/>
              </a:solidFill>
              <a:latin typeface="Open Sans"/>
              <a:ea typeface="Open Sans"/>
              <a:cs typeface="Open Sans"/>
              <a:sym typeface="Open Sans"/>
            </a:endParaRPr>
          </a:p>
        </p:txBody>
      </p:sp>
      <p:pic>
        <p:nvPicPr>
          <p:cNvPr id="211" name="Google Shape;211;p38"/>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12" name="Google Shape;212;p38"/>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Alle Rechte vorbehalten.</a:t>
            </a:r>
            <a:endParaRPr sz="600">
              <a:solidFill>
                <a:srgbClr val="666666"/>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39"/>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Was ist eine Recherchestrategie?</a:t>
            </a:r>
            <a:endParaRPr sz="2600">
              <a:solidFill>
                <a:srgbClr val="003C46"/>
              </a:solidFill>
              <a:latin typeface="Lexend Deca"/>
              <a:ea typeface="Lexend Deca"/>
              <a:cs typeface="Lexend Deca"/>
              <a:sym typeface="Lexend Deca"/>
            </a:endParaRPr>
          </a:p>
        </p:txBody>
      </p:sp>
      <p:pic>
        <p:nvPicPr>
          <p:cNvPr id="218" name="Google Shape;218;p39"/>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19" name="Google Shape;219;p39"/>
          <p:cNvSpPr/>
          <p:nvPr/>
        </p:nvSpPr>
        <p:spPr>
          <a:xfrm>
            <a:off x="880075" y="1597850"/>
            <a:ext cx="7355100" cy="2970900"/>
          </a:xfrm>
          <a:prstGeom prst="roundRect">
            <a:avLst>
              <a:gd fmla="val 6933" name="adj"/>
            </a:avLst>
          </a:prstGeom>
          <a:noFill/>
          <a:ln cap="flat" cmpd="sng" w="9525">
            <a:solidFill>
              <a:srgbClr val="003C4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9"/>
          <p:cNvSpPr/>
          <p:nvPr/>
        </p:nvSpPr>
        <p:spPr>
          <a:xfrm>
            <a:off x="7802025" y="3766800"/>
            <a:ext cx="864600" cy="9279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21" name="Google Shape;221;p39"/>
          <p:cNvPicPr preferRelativeResize="0"/>
          <p:nvPr/>
        </p:nvPicPr>
        <p:blipFill>
          <a:blip r:embed="rId4">
            <a:alphaModFix/>
          </a:blip>
          <a:stretch>
            <a:fillRect/>
          </a:stretch>
        </p:blipFill>
        <p:spPr>
          <a:xfrm>
            <a:off x="7608613" y="3521775"/>
            <a:ext cx="1363275" cy="1477825"/>
          </a:xfrm>
          <a:prstGeom prst="rect">
            <a:avLst/>
          </a:prstGeom>
          <a:noFill/>
          <a:ln>
            <a:noFill/>
          </a:ln>
        </p:spPr>
      </p:pic>
      <p:sp>
        <p:nvSpPr>
          <p:cNvPr id="222" name="Google Shape;222;p39"/>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Alle Rechte vorbehalten.</a:t>
            </a:r>
            <a:endParaRPr sz="600">
              <a:solidFill>
                <a:srgbClr val="666666"/>
              </a:solidFill>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40"/>
          <p:cNvSpPr txBox="1"/>
          <p:nvPr/>
        </p:nvSpPr>
        <p:spPr>
          <a:xfrm>
            <a:off x="752400" y="886975"/>
            <a:ext cx="69294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Finden Sie den Ansatz, der für SIE am besten funktioniert</a:t>
            </a:r>
            <a:endParaRPr sz="2600">
              <a:solidFill>
                <a:srgbClr val="003C46"/>
              </a:solidFill>
              <a:latin typeface="Lexend Deca"/>
              <a:ea typeface="Lexend Deca"/>
              <a:cs typeface="Lexend Deca"/>
              <a:sym typeface="Lexend Deca"/>
            </a:endParaRPr>
          </a:p>
        </p:txBody>
      </p:sp>
      <p:pic>
        <p:nvPicPr>
          <p:cNvPr id="228" name="Google Shape;228;p40"/>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29" name="Google Shape;229;p40"/>
          <p:cNvSpPr txBox="1"/>
          <p:nvPr/>
        </p:nvSpPr>
        <p:spPr>
          <a:xfrm>
            <a:off x="752400" y="2091100"/>
            <a:ext cx="7740000" cy="29124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rPr lang="en">
                <a:solidFill>
                  <a:schemeClr val="dk2"/>
                </a:solidFill>
                <a:latin typeface="Open Sans"/>
                <a:ea typeface="Open Sans"/>
                <a:cs typeface="Open Sans"/>
                <a:sym typeface="Open Sans"/>
              </a:rPr>
              <a:t>Es gibt viele verschiedene Strategien, die bei der Recherche benutzt werden können. In manchen Fällen empfiehlt oder verlangt eine Lehrkraft eine bestimmte Vorgehensweise. Auf lange Sicht liegt die Kunst aber darin, den Ansatz und die Strategien zu finden, die für Sie und Ihre Arbeitsweise am passendsten sind.</a:t>
            </a:r>
            <a:endParaRPr sz="1500">
              <a:solidFill>
                <a:srgbClr val="575757"/>
              </a:solidFill>
              <a:latin typeface="Open Sans"/>
              <a:ea typeface="Open Sans"/>
              <a:cs typeface="Open Sans"/>
              <a:sym typeface="Open Sans"/>
            </a:endParaRPr>
          </a:p>
        </p:txBody>
      </p:sp>
      <p:pic>
        <p:nvPicPr>
          <p:cNvPr id="230" name="Google Shape;230;p40"/>
          <p:cNvPicPr preferRelativeResize="0"/>
          <p:nvPr/>
        </p:nvPicPr>
        <p:blipFill>
          <a:blip r:embed="rId4">
            <a:alphaModFix/>
          </a:blip>
          <a:stretch>
            <a:fillRect/>
          </a:stretch>
        </p:blipFill>
        <p:spPr>
          <a:xfrm>
            <a:off x="6611250" y="3404625"/>
            <a:ext cx="1881150" cy="1007750"/>
          </a:xfrm>
          <a:prstGeom prst="rect">
            <a:avLst/>
          </a:prstGeom>
          <a:noFill/>
          <a:ln>
            <a:noFill/>
          </a:ln>
        </p:spPr>
      </p:pic>
      <p:sp>
        <p:nvSpPr>
          <p:cNvPr id="231" name="Google Shape;231;p40"/>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Alle Rechte vorbehalten.</a:t>
            </a:r>
            <a:endParaRPr sz="600">
              <a:solidFill>
                <a:srgbClr val="666666"/>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35" name="Shape 235"/>
        <p:cNvGrpSpPr/>
        <p:nvPr/>
      </p:nvGrpSpPr>
      <p:grpSpPr>
        <a:xfrm>
          <a:off x="0" y="0"/>
          <a:ext cx="0" cy="0"/>
          <a:chOff x="0" y="0"/>
          <a:chExt cx="0" cy="0"/>
        </a:xfrm>
      </p:grpSpPr>
      <p:sp>
        <p:nvSpPr>
          <p:cNvPr id="236" name="Google Shape;236;p41"/>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Effektive Recherchestrategien</a:t>
            </a:r>
            <a:endParaRPr sz="2600">
              <a:solidFill>
                <a:srgbClr val="003C46"/>
              </a:solidFill>
              <a:latin typeface="Lexend Deca"/>
              <a:ea typeface="Lexend Deca"/>
              <a:cs typeface="Lexend Deca"/>
              <a:sym typeface="Lexend Deca"/>
            </a:endParaRPr>
          </a:p>
        </p:txBody>
      </p:sp>
      <p:sp>
        <p:nvSpPr>
          <p:cNvPr id="237" name="Google Shape;237;p41"/>
          <p:cNvSpPr txBox="1"/>
          <p:nvPr/>
        </p:nvSpPr>
        <p:spPr>
          <a:xfrm>
            <a:off x="752400" y="1724400"/>
            <a:ext cx="7740000" cy="2912400"/>
          </a:xfrm>
          <a:prstGeom prst="rect">
            <a:avLst/>
          </a:prstGeom>
          <a:noFill/>
          <a:ln>
            <a:noFill/>
          </a:ln>
        </p:spPr>
        <p:txBody>
          <a:bodyPr anchorCtr="0" anchor="t" bIns="91425" lIns="91425" spcFirstLastPara="1" rIns="91425" wrap="square" tIns="91425">
            <a:noAutofit/>
          </a:bodyPr>
          <a:lstStyle/>
          <a:p>
            <a:pPr indent="0" lvl="0" marL="0" rtl="0" algn="l">
              <a:lnSpc>
                <a:spcPct val="150000"/>
              </a:lnSpc>
              <a:spcBef>
                <a:spcPts val="0"/>
              </a:spcBef>
              <a:spcAft>
                <a:spcPts val="0"/>
              </a:spcAft>
              <a:buNone/>
            </a:pPr>
            <a:r>
              <a:rPr b="1" lang="en">
                <a:solidFill>
                  <a:schemeClr val="dk2"/>
                </a:solidFill>
                <a:latin typeface="Open Sans"/>
                <a:ea typeface="Open Sans"/>
                <a:cs typeface="Open Sans"/>
                <a:sym typeface="Open Sans"/>
              </a:rPr>
              <a:t>1  </a:t>
            </a:r>
            <a:r>
              <a:rPr lang="en">
                <a:solidFill>
                  <a:schemeClr val="dk2"/>
                </a:solidFill>
                <a:latin typeface="Open Sans"/>
                <a:ea typeface="Open Sans"/>
                <a:cs typeface="Open Sans"/>
                <a:sym typeface="Open Sans"/>
              </a:rPr>
              <a:t>Machen Sie sich einen Plan</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rPr b="1" lang="en">
                <a:solidFill>
                  <a:schemeClr val="dk2"/>
                </a:solidFill>
                <a:latin typeface="Open Sans"/>
                <a:ea typeface="Open Sans"/>
                <a:cs typeface="Open Sans"/>
                <a:sym typeface="Open Sans"/>
              </a:rPr>
              <a:t>2  </a:t>
            </a:r>
            <a:r>
              <a:rPr lang="en">
                <a:solidFill>
                  <a:schemeClr val="dk2"/>
                </a:solidFill>
                <a:latin typeface="Open Sans"/>
                <a:ea typeface="Open Sans"/>
                <a:cs typeface="Open Sans"/>
                <a:sym typeface="Open Sans"/>
              </a:rPr>
              <a:t>Brainstorming zu Schlagwörtern und Formulierungen</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rPr b="1" lang="en">
                <a:solidFill>
                  <a:schemeClr val="dk2"/>
                </a:solidFill>
                <a:latin typeface="Open Sans"/>
                <a:ea typeface="Open Sans"/>
                <a:cs typeface="Open Sans"/>
                <a:sym typeface="Open Sans"/>
              </a:rPr>
              <a:t>3 </a:t>
            </a:r>
            <a:r>
              <a:rPr lang="en">
                <a:solidFill>
                  <a:schemeClr val="dk2"/>
                </a:solidFill>
                <a:latin typeface="Open Sans"/>
                <a:ea typeface="Open Sans"/>
                <a:cs typeface="Open Sans"/>
                <a:sym typeface="Open Sans"/>
              </a:rPr>
              <a:t> Beurteilen Sie Ihre Quellen</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rPr b="1" lang="en">
                <a:solidFill>
                  <a:schemeClr val="dk2"/>
                </a:solidFill>
                <a:latin typeface="Open Sans"/>
                <a:ea typeface="Open Sans"/>
                <a:cs typeface="Open Sans"/>
                <a:sym typeface="Open Sans"/>
              </a:rPr>
              <a:t>4</a:t>
            </a:r>
            <a:r>
              <a:rPr lang="en">
                <a:solidFill>
                  <a:schemeClr val="dk2"/>
                </a:solidFill>
                <a:latin typeface="Open Sans"/>
                <a:ea typeface="Open Sans"/>
                <a:cs typeface="Open Sans"/>
                <a:sym typeface="Open Sans"/>
              </a:rPr>
              <a:t>  Machen Sie aussagekräftige Notizen</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rPr b="1" lang="en">
                <a:solidFill>
                  <a:schemeClr val="dk2"/>
                </a:solidFill>
                <a:latin typeface="Open Sans"/>
                <a:ea typeface="Open Sans"/>
                <a:cs typeface="Open Sans"/>
                <a:sym typeface="Open Sans"/>
              </a:rPr>
              <a:t>5 </a:t>
            </a:r>
            <a:r>
              <a:rPr lang="en">
                <a:solidFill>
                  <a:schemeClr val="dk2"/>
                </a:solidFill>
                <a:latin typeface="Open Sans"/>
                <a:ea typeface="Open Sans"/>
                <a:cs typeface="Open Sans"/>
                <a:sym typeface="Open Sans"/>
              </a:rPr>
              <a:t> Zitieren Sie Ihre Quellen</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rPr b="1" lang="en">
                <a:solidFill>
                  <a:schemeClr val="dk2"/>
                </a:solidFill>
                <a:latin typeface="Open Sans"/>
                <a:ea typeface="Open Sans"/>
                <a:cs typeface="Open Sans"/>
                <a:sym typeface="Open Sans"/>
              </a:rPr>
              <a:t>6</a:t>
            </a:r>
            <a:r>
              <a:rPr lang="en">
                <a:solidFill>
                  <a:schemeClr val="dk2"/>
                </a:solidFill>
                <a:latin typeface="Open Sans"/>
                <a:ea typeface="Open Sans"/>
                <a:cs typeface="Open Sans"/>
                <a:sym typeface="Open Sans"/>
              </a:rPr>
              <a:t>  Managen Sie Ihre Zeit klug</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rPr b="1" lang="en">
                <a:solidFill>
                  <a:schemeClr val="dk2"/>
                </a:solidFill>
                <a:latin typeface="Open Sans"/>
                <a:ea typeface="Open Sans"/>
                <a:cs typeface="Open Sans"/>
                <a:sym typeface="Open Sans"/>
              </a:rPr>
              <a:t>7</a:t>
            </a:r>
            <a:r>
              <a:rPr lang="en">
                <a:solidFill>
                  <a:schemeClr val="dk2"/>
                </a:solidFill>
                <a:latin typeface="Open Sans"/>
                <a:ea typeface="Open Sans"/>
                <a:cs typeface="Open Sans"/>
                <a:sym typeface="Open Sans"/>
              </a:rPr>
              <a:t>  Organisieren Sie sich</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rgbClr val="575757"/>
              </a:solidFill>
              <a:latin typeface="Open Sans"/>
              <a:ea typeface="Open Sans"/>
              <a:cs typeface="Open Sans"/>
              <a:sym typeface="Open Sans"/>
            </a:endParaRPr>
          </a:p>
        </p:txBody>
      </p:sp>
      <p:pic>
        <p:nvPicPr>
          <p:cNvPr id="238" name="Google Shape;238;p41"/>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39" name="Google Shape;239;p41"/>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Alle Rechte vorbehalten.</a:t>
            </a:r>
            <a:endParaRPr sz="600">
              <a:solidFill>
                <a:srgbClr val="666666"/>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 name="Shape 243"/>
        <p:cNvGrpSpPr/>
        <p:nvPr/>
      </p:nvGrpSpPr>
      <p:grpSpPr>
        <a:xfrm>
          <a:off x="0" y="0"/>
          <a:ext cx="0" cy="0"/>
          <a:chOff x="0" y="0"/>
          <a:chExt cx="0" cy="0"/>
        </a:xfrm>
      </p:grpSpPr>
      <p:sp>
        <p:nvSpPr>
          <p:cNvPr id="244" name="Google Shape;244;p42"/>
          <p:cNvSpPr txBox="1"/>
          <p:nvPr/>
        </p:nvSpPr>
        <p:spPr>
          <a:xfrm>
            <a:off x="676200" y="1516950"/>
            <a:ext cx="7740000" cy="35100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Legen Sie nicht direkt los! Nehmen Sie sich etwas Zeit, einen Plan auszuarbeiten.</a:t>
            </a:r>
            <a:endParaRPr>
              <a:solidFill>
                <a:schemeClr val="dk2"/>
              </a:solidFill>
              <a:latin typeface="Open Sans"/>
              <a:ea typeface="Open Sans"/>
              <a:cs typeface="Open Sans"/>
              <a:sym typeface="Open Sans"/>
            </a:endParaRPr>
          </a:p>
          <a:p>
            <a:pPr indent="-317500" lvl="1" marL="914400" rtl="0" algn="l">
              <a:lnSpc>
                <a:spcPct val="115000"/>
              </a:lnSpc>
              <a:spcBef>
                <a:spcPts val="4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Es mag zunächst so scheinen, als würde dies mehr Zeit benötigen, doch am Ende wird es sich definitiv auszahlen, einen klaren Plan zu haben (und ihn einzuhalten!).</a:t>
            </a:r>
            <a:endParaRPr>
              <a:solidFill>
                <a:schemeClr val="dk2"/>
              </a:solidFill>
              <a:latin typeface="Open Sans"/>
              <a:ea typeface="Open Sans"/>
              <a:cs typeface="Open Sans"/>
              <a:sym typeface="Open Sans"/>
            </a:endParaRPr>
          </a:p>
          <a:p>
            <a:pPr indent="-317500" lvl="0" marL="457200" rtl="0" algn="l">
              <a:lnSpc>
                <a:spcPct val="115000"/>
              </a:lnSpc>
              <a:spcBef>
                <a:spcPts val="6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Denken Sie über Ihr Projekt nach und entwerfen Sie einen Plan, wie Sie es angehen möchten.</a:t>
            </a:r>
            <a:endParaRPr>
              <a:solidFill>
                <a:schemeClr val="dk2"/>
              </a:solidFill>
              <a:latin typeface="Open Sans"/>
              <a:ea typeface="Open Sans"/>
              <a:cs typeface="Open Sans"/>
              <a:sym typeface="Open Sans"/>
            </a:endParaRPr>
          </a:p>
          <a:p>
            <a:pPr indent="-317500" lvl="1" marL="9144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Berücksichtigen Sie Dinge wie zum Beispiel:</a:t>
            </a:r>
            <a:endParaRPr>
              <a:solidFill>
                <a:schemeClr val="dk2"/>
              </a:solidFill>
              <a:latin typeface="Open Sans"/>
              <a:ea typeface="Open Sans"/>
              <a:cs typeface="Open Sans"/>
              <a:sym typeface="Open Sans"/>
            </a:endParaRPr>
          </a:p>
          <a:p>
            <a:pPr indent="-317500" lvl="2" marL="13716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Deadlines und andere Auflagen</a:t>
            </a:r>
            <a:endParaRPr>
              <a:solidFill>
                <a:schemeClr val="dk2"/>
              </a:solidFill>
              <a:latin typeface="Open Sans"/>
              <a:ea typeface="Open Sans"/>
              <a:cs typeface="Open Sans"/>
              <a:sym typeface="Open Sans"/>
            </a:endParaRPr>
          </a:p>
          <a:p>
            <a:pPr indent="-317500" lvl="2" marL="13716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Umfang und Komplexität der Aufgabenstellung</a:t>
            </a:r>
            <a:endParaRPr>
              <a:solidFill>
                <a:schemeClr val="dk2"/>
              </a:solidFill>
              <a:latin typeface="Open Sans"/>
              <a:ea typeface="Open Sans"/>
              <a:cs typeface="Open Sans"/>
              <a:sym typeface="Open Sans"/>
            </a:endParaRPr>
          </a:p>
          <a:p>
            <a:pPr indent="-317500" lvl="2" marL="13716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Zeit mit verfügbaren Ressourcen (Bibliothek, Datenbanken, 		Interviews, usw.)</a:t>
            </a:r>
            <a:endParaRPr>
              <a:solidFill>
                <a:schemeClr val="dk2"/>
              </a:solidFill>
              <a:latin typeface="Open Sans"/>
              <a:ea typeface="Open Sans"/>
              <a:cs typeface="Open Sans"/>
              <a:sym typeface="Open Sans"/>
            </a:endParaRPr>
          </a:p>
          <a:p>
            <a:pPr indent="-317500" lvl="0" marL="457200" rtl="0" algn="l">
              <a:lnSpc>
                <a:spcPct val="115000"/>
              </a:lnSpc>
              <a:spcBef>
                <a:spcPts val="6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Skizzieren Sie Ihren Plan und tragen Sie wichtige Termine in einen Kalender ein.</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chemeClr val="dk2"/>
              </a:solidFill>
              <a:latin typeface="Open Sans"/>
              <a:ea typeface="Open Sans"/>
              <a:cs typeface="Open Sans"/>
              <a:sym typeface="Open Sans"/>
            </a:endParaRPr>
          </a:p>
        </p:txBody>
      </p:sp>
      <p:pic>
        <p:nvPicPr>
          <p:cNvPr id="245" name="Google Shape;245;p42"/>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46" name="Google Shape;246;p42"/>
          <p:cNvSpPr txBox="1"/>
          <p:nvPr/>
        </p:nvSpPr>
        <p:spPr>
          <a:xfrm>
            <a:off x="752400" y="886975"/>
            <a:ext cx="6292800" cy="405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Machen Sie sich einen Plan</a:t>
            </a:r>
            <a:endParaRPr sz="2600">
              <a:solidFill>
                <a:srgbClr val="003C46"/>
              </a:solidFill>
              <a:latin typeface="Lexend Deca"/>
              <a:ea typeface="Lexend Deca"/>
              <a:cs typeface="Lexend Deca"/>
              <a:sym typeface="Lexend Deca"/>
            </a:endParaRPr>
          </a:p>
        </p:txBody>
      </p:sp>
      <p:pic>
        <p:nvPicPr>
          <p:cNvPr id="247" name="Google Shape;247;p42"/>
          <p:cNvPicPr preferRelativeResize="0"/>
          <p:nvPr/>
        </p:nvPicPr>
        <p:blipFill>
          <a:blip r:embed="rId4">
            <a:alphaModFix/>
          </a:blip>
          <a:stretch>
            <a:fillRect/>
          </a:stretch>
        </p:blipFill>
        <p:spPr>
          <a:xfrm>
            <a:off x="7407500" y="3063125"/>
            <a:ext cx="1222050" cy="1324750"/>
          </a:xfrm>
          <a:prstGeom prst="rect">
            <a:avLst/>
          </a:prstGeom>
          <a:noFill/>
          <a:ln>
            <a:noFill/>
          </a:ln>
        </p:spPr>
      </p:pic>
      <p:sp>
        <p:nvSpPr>
          <p:cNvPr id="248" name="Google Shape;248;p42"/>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Alle Rechte vorbehalten.</a:t>
            </a:r>
            <a:endParaRPr sz="600">
              <a:solidFill>
                <a:srgbClr val="666666"/>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43"/>
          <p:cNvSpPr txBox="1"/>
          <p:nvPr/>
        </p:nvSpPr>
        <p:spPr>
          <a:xfrm>
            <a:off x="752400" y="886975"/>
            <a:ext cx="7915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Brainstorming zu Schlagwörter und Formulierungen</a:t>
            </a:r>
            <a:endParaRPr sz="2600">
              <a:solidFill>
                <a:srgbClr val="003C46"/>
              </a:solidFill>
              <a:latin typeface="Lexend Deca"/>
              <a:ea typeface="Lexend Deca"/>
              <a:cs typeface="Lexend Deca"/>
              <a:sym typeface="Lexend Deca"/>
            </a:endParaRPr>
          </a:p>
        </p:txBody>
      </p:sp>
      <p:sp>
        <p:nvSpPr>
          <p:cNvPr id="254" name="Google Shape;254;p43"/>
          <p:cNvSpPr txBox="1"/>
          <p:nvPr/>
        </p:nvSpPr>
        <p:spPr>
          <a:xfrm>
            <a:off x="752400" y="1820800"/>
            <a:ext cx="8193000" cy="318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Brainstormen Sie Ihr Thema und erstellen Sie eine Liste möglicher Schlagwörter und Formulierungen, die Sie bei der Recherche im Internet oder in Büchern verwenden können.</a:t>
            </a:r>
            <a:endParaRPr>
              <a:solidFill>
                <a:schemeClr val="dk2"/>
              </a:solidFill>
              <a:latin typeface="Open Sans"/>
              <a:ea typeface="Open Sans"/>
              <a:cs typeface="Open Sans"/>
              <a:sym typeface="Open Sans"/>
            </a:endParaRPr>
          </a:p>
          <a:p>
            <a:pPr indent="-317500" lvl="1" marL="9144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Manchmal müssen Sie verschiedene Schlagworte ausprobieren, bevor Sie den geeignetsten Ansatz zum Auffinden wertvoller Informationen herausfinden.</a:t>
            </a:r>
            <a:endParaRPr>
              <a:solidFill>
                <a:schemeClr val="dk2"/>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Nutzen Sie Suchmaschinen, Datenbanken und gedruckte Quellen.</a:t>
            </a:r>
            <a:endParaRPr>
              <a:solidFill>
                <a:schemeClr val="dk2"/>
              </a:solidFill>
              <a:latin typeface="Open Sans"/>
              <a:ea typeface="Open Sans"/>
              <a:cs typeface="Open Sans"/>
              <a:sym typeface="Open Sans"/>
            </a:endParaRPr>
          </a:p>
          <a:p>
            <a:pPr indent="-317500" lvl="1" marL="9144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Suchmaschinen und Datenbanken: Experimentieren Sie mit Ihren Schlagwörtern und Formulierungen in verschiedenen Kombinationen, bis Sie Informationen finden, die Ihre Forschungsfrage am besten beantworten.</a:t>
            </a:r>
            <a:endParaRPr>
              <a:solidFill>
                <a:schemeClr val="dk2"/>
              </a:solidFill>
              <a:latin typeface="Open Sans"/>
              <a:ea typeface="Open Sans"/>
              <a:cs typeface="Open Sans"/>
              <a:sym typeface="Open Sans"/>
            </a:endParaRPr>
          </a:p>
          <a:p>
            <a:pPr indent="-317500" lvl="1" marL="9144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Gedruckte Quellen: Nutzen Sie die Inhaltsverzeichnisse und den Index von Büchern und Zeitschriften, um Erwähnungen Ihrer Schlagwörter und Formulierungen zu finden.</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chemeClr val="dk2"/>
              </a:solidFill>
              <a:latin typeface="Open Sans"/>
              <a:ea typeface="Open Sans"/>
              <a:cs typeface="Open Sans"/>
              <a:sym typeface="Open Sans"/>
            </a:endParaRPr>
          </a:p>
        </p:txBody>
      </p:sp>
      <p:pic>
        <p:nvPicPr>
          <p:cNvPr id="255" name="Google Shape;255;p43"/>
          <p:cNvPicPr preferRelativeResize="0"/>
          <p:nvPr/>
        </p:nvPicPr>
        <p:blipFill rotWithShape="1">
          <a:blip r:embed="rId3">
            <a:alphaModFix/>
          </a:blip>
          <a:srcRect b="13413" l="13413" r="13406" t="13406"/>
          <a:stretch/>
        </p:blipFill>
        <p:spPr>
          <a:xfrm>
            <a:off x="7499650" y="187241"/>
            <a:ext cx="1319491" cy="583199"/>
          </a:xfrm>
          <a:prstGeom prst="rect">
            <a:avLst/>
          </a:prstGeom>
          <a:noFill/>
          <a:ln>
            <a:noFill/>
          </a:ln>
        </p:spPr>
      </p:pic>
      <p:sp>
        <p:nvSpPr>
          <p:cNvPr id="256" name="Google Shape;256;p43"/>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Alle Rechte vorbehalten.</a:t>
            </a:r>
            <a:endParaRPr sz="600">
              <a:solidFill>
                <a:srgbClr val="666666"/>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4"/>
          <p:cNvSpPr txBox="1"/>
          <p:nvPr/>
        </p:nvSpPr>
        <p:spPr>
          <a:xfrm>
            <a:off x="702000" y="1588300"/>
            <a:ext cx="7740000" cy="318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Open Sans"/>
              <a:buChar char="●"/>
            </a:pPr>
            <a:r>
              <a:rPr lang="en">
                <a:solidFill>
                  <a:schemeClr val="dk2"/>
                </a:solidFill>
                <a:latin typeface="Open Sans"/>
                <a:ea typeface="Open Sans"/>
                <a:cs typeface="Open Sans"/>
                <a:sym typeface="Open Sans"/>
              </a:rPr>
              <a:t>Sobald Sie Quellen gefunden haben, nutzen Sie den </a:t>
            </a:r>
            <a:r>
              <a:rPr lang="en" u="sng">
                <a:solidFill>
                  <a:srgbClr val="003C46"/>
                </a:solidFill>
                <a:latin typeface="Open Sans"/>
                <a:ea typeface="Open Sans"/>
                <a:cs typeface="Open Sans"/>
                <a:sym typeface="Open Sans"/>
                <a:hlinkClick r:id="rId3">
                  <a:extLst>
                    <a:ext uri="{A12FA001-AC4F-418D-AE19-62706E023703}">
                      <ahyp:hlinkClr val="tx"/>
                    </a:ext>
                  </a:extLst>
                </a:hlinkClick>
              </a:rPr>
              <a:t>Turnitin Source Credibility Guide</a:t>
            </a:r>
            <a:r>
              <a:rPr lang="en">
                <a:solidFill>
                  <a:schemeClr val="dk2"/>
                </a:solidFill>
                <a:latin typeface="Open Sans"/>
                <a:ea typeface="Open Sans"/>
                <a:cs typeface="Open Sans"/>
                <a:sym typeface="Open Sans"/>
              </a:rPr>
              <a:t> um jede Quelle zu bewerten.</a:t>
            </a:r>
            <a:endParaRPr>
              <a:solidFill>
                <a:schemeClr val="dk2"/>
              </a:solidFill>
              <a:latin typeface="Open Sans"/>
              <a:ea typeface="Open Sans"/>
              <a:cs typeface="Open Sans"/>
              <a:sym typeface="Open Sans"/>
            </a:endParaRPr>
          </a:p>
          <a:p>
            <a:pPr indent="-317500" lvl="0" marL="9144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Überprüfen Sie Herkunft, Autor, Zweck, Perspektive, Wissenschaftlichkeit und Relevanz jeder Quelle, bevor Sie sie für Ihre Arbeit verwenden.</a:t>
            </a:r>
            <a:endParaRPr>
              <a:solidFill>
                <a:schemeClr val="dk2"/>
              </a:solidFill>
              <a:latin typeface="Open Sans"/>
              <a:ea typeface="Open Sans"/>
              <a:cs typeface="Open Sans"/>
              <a:sym typeface="Open Sans"/>
            </a:endParaRPr>
          </a:p>
          <a:p>
            <a:pPr indent="-317500" lvl="0" marL="457200" rtl="0" algn="l">
              <a:lnSpc>
                <a:spcPct val="115000"/>
              </a:lnSpc>
              <a:spcBef>
                <a:spcPts val="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Wählen Sie nur die Quellen aus, die alle Anforderungen an eine zuverlässige Quelle erfüllen.</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chemeClr val="dk2"/>
              </a:solidFill>
              <a:latin typeface="Open Sans"/>
              <a:ea typeface="Open Sans"/>
              <a:cs typeface="Open Sans"/>
              <a:sym typeface="Open Sans"/>
            </a:endParaRPr>
          </a:p>
        </p:txBody>
      </p:sp>
      <p:pic>
        <p:nvPicPr>
          <p:cNvPr id="262" name="Google Shape;262;p44"/>
          <p:cNvPicPr preferRelativeResize="0"/>
          <p:nvPr/>
        </p:nvPicPr>
        <p:blipFill rotWithShape="1">
          <a:blip r:embed="rId4">
            <a:alphaModFix/>
          </a:blip>
          <a:srcRect b="13413" l="13413" r="13406" t="13406"/>
          <a:stretch/>
        </p:blipFill>
        <p:spPr>
          <a:xfrm>
            <a:off x="7499650" y="187241"/>
            <a:ext cx="1319491" cy="583199"/>
          </a:xfrm>
          <a:prstGeom prst="rect">
            <a:avLst/>
          </a:prstGeom>
          <a:noFill/>
          <a:ln>
            <a:noFill/>
          </a:ln>
        </p:spPr>
      </p:pic>
      <p:pic>
        <p:nvPicPr>
          <p:cNvPr id="263" name="Google Shape;263;p44"/>
          <p:cNvPicPr preferRelativeResize="0"/>
          <p:nvPr/>
        </p:nvPicPr>
        <p:blipFill>
          <a:blip r:embed="rId5">
            <a:alphaModFix/>
          </a:blip>
          <a:stretch>
            <a:fillRect/>
          </a:stretch>
        </p:blipFill>
        <p:spPr>
          <a:xfrm>
            <a:off x="7259399" y="3717340"/>
            <a:ext cx="1479825" cy="1053658"/>
          </a:xfrm>
          <a:prstGeom prst="rect">
            <a:avLst/>
          </a:prstGeom>
          <a:noFill/>
          <a:ln>
            <a:noFill/>
          </a:ln>
        </p:spPr>
      </p:pic>
      <p:sp>
        <p:nvSpPr>
          <p:cNvPr id="264" name="Google Shape;264;p44"/>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500">
                <a:solidFill>
                  <a:srgbClr val="003C46"/>
                </a:solidFill>
                <a:latin typeface="Lexend Deca"/>
                <a:ea typeface="Lexend Deca"/>
                <a:cs typeface="Lexend Deca"/>
                <a:sym typeface="Lexend Deca"/>
              </a:rPr>
              <a:t>Beurteilen Sie Ihre Quellen</a:t>
            </a:r>
            <a:endParaRPr sz="2600">
              <a:solidFill>
                <a:srgbClr val="003C46"/>
              </a:solidFill>
              <a:latin typeface="Lexend Deca"/>
              <a:ea typeface="Lexend Deca"/>
              <a:cs typeface="Lexend Deca"/>
              <a:sym typeface="Lexend Deca"/>
            </a:endParaRPr>
          </a:p>
          <a:p>
            <a:pPr indent="0" lvl="0" marL="0" rtl="0" algn="l">
              <a:lnSpc>
                <a:spcPct val="115000"/>
              </a:lnSpc>
              <a:spcBef>
                <a:spcPts val="0"/>
              </a:spcBef>
              <a:spcAft>
                <a:spcPts val="0"/>
              </a:spcAft>
              <a:buNone/>
            </a:pPr>
            <a:r>
              <a:t/>
            </a:r>
            <a:endParaRPr sz="2500">
              <a:solidFill>
                <a:srgbClr val="003C46"/>
              </a:solidFill>
              <a:latin typeface="Lexend Deca"/>
              <a:ea typeface="Lexend Deca"/>
              <a:cs typeface="Lexend Deca"/>
              <a:sym typeface="Lexend Deca"/>
            </a:endParaRPr>
          </a:p>
        </p:txBody>
      </p:sp>
      <p:sp>
        <p:nvSpPr>
          <p:cNvPr id="265" name="Google Shape;265;p44"/>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Alle Rechte vorbehalten.</a:t>
            </a:r>
            <a:endParaRPr sz="600">
              <a:solidFill>
                <a:srgbClr val="666666"/>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269" name="Shape 269"/>
        <p:cNvGrpSpPr/>
        <p:nvPr/>
      </p:nvGrpSpPr>
      <p:grpSpPr>
        <a:xfrm>
          <a:off x="0" y="0"/>
          <a:ext cx="0" cy="0"/>
          <a:chOff x="0" y="0"/>
          <a:chExt cx="0" cy="0"/>
        </a:xfrm>
      </p:grpSpPr>
      <p:sp>
        <p:nvSpPr>
          <p:cNvPr id="270" name="Google Shape;270;p45"/>
          <p:cNvSpPr txBox="1"/>
          <p:nvPr/>
        </p:nvSpPr>
        <p:spPr>
          <a:xfrm>
            <a:off x="752400" y="886975"/>
            <a:ext cx="6292800" cy="65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500">
                <a:solidFill>
                  <a:srgbClr val="003C46"/>
                </a:solidFill>
                <a:latin typeface="Lexend Deca"/>
                <a:ea typeface="Lexend Deca"/>
                <a:cs typeface="Lexend Deca"/>
                <a:sym typeface="Lexend Deca"/>
              </a:rPr>
              <a:t>Machen Sie aussagekräftige Notizen</a:t>
            </a:r>
            <a:endParaRPr sz="2600">
              <a:solidFill>
                <a:srgbClr val="003C46"/>
              </a:solidFill>
              <a:latin typeface="Lexend Deca"/>
              <a:ea typeface="Lexend Deca"/>
              <a:cs typeface="Lexend Deca"/>
              <a:sym typeface="Lexend Deca"/>
            </a:endParaRPr>
          </a:p>
        </p:txBody>
      </p:sp>
      <p:sp>
        <p:nvSpPr>
          <p:cNvPr id="271" name="Google Shape;271;p45"/>
          <p:cNvSpPr txBox="1"/>
          <p:nvPr/>
        </p:nvSpPr>
        <p:spPr>
          <a:xfrm>
            <a:off x="752400" y="1554575"/>
            <a:ext cx="7740000" cy="3182700"/>
          </a:xfrm>
          <a:prstGeom prst="rect">
            <a:avLst/>
          </a:prstGeom>
          <a:noFill/>
          <a:ln>
            <a:noFill/>
          </a:ln>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Open Sans"/>
              <a:buChar char="●"/>
            </a:pPr>
            <a:r>
              <a:rPr lang="en">
                <a:solidFill>
                  <a:schemeClr val="dk2"/>
                </a:solidFill>
                <a:latin typeface="Open Sans"/>
                <a:ea typeface="Open Sans"/>
                <a:cs typeface="Open Sans"/>
                <a:sym typeface="Open Sans"/>
              </a:rPr>
              <a:t>Nutzen Sie das</a:t>
            </a:r>
            <a:r>
              <a:rPr lang="en">
                <a:solidFill>
                  <a:schemeClr val="dk2"/>
                </a:solidFill>
                <a:latin typeface="Open Sans"/>
                <a:ea typeface="Open Sans"/>
                <a:cs typeface="Open Sans"/>
                <a:sym typeface="Open Sans"/>
              </a:rPr>
              <a:t> </a:t>
            </a:r>
            <a:r>
              <a:rPr lang="en" u="sng">
                <a:solidFill>
                  <a:srgbClr val="003C46"/>
                </a:solidFill>
                <a:latin typeface="Open Sans"/>
                <a:ea typeface="Open Sans"/>
                <a:cs typeface="Open Sans"/>
                <a:sym typeface="Open Sans"/>
                <a:hlinkClick r:id="rId3">
                  <a:extLst>
                    <a:ext uri="{A12FA001-AC4F-418D-AE19-62706E023703}">
                      <ahyp:hlinkClr val="tx"/>
                    </a:ext>
                  </a:extLst>
                </a:hlinkClick>
              </a:rPr>
              <a:t>Worksheet zum Planen einer Recherche</a:t>
            </a:r>
            <a:r>
              <a:rPr lang="en">
                <a:solidFill>
                  <a:schemeClr val="dk2"/>
                </a:solidFill>
                <a:latin typeface="Open Sans"/>
                <a:ea typeface="Open Sans"/>
                <a:cs typeface="Open Sans"/>
                <a:sym typeface="Open Sans"/>
              </a:rPr>
              <a:t>, Notizkarten oder ein anderes Organisationstool, bei der Lektüre der einzelnen Quellen, um sich aussagekräftige Notizen zu machen.</a:t>
            </a:r>
            <a:endParaRPr>
              <a:solidFill>
                <a:schemeClr val="dk2"/>
              </a:solidFill>
              <a:latin typeface="Open Sans"/>
              <a:ea typeface="Open Sans"/>
              <a:cs typeface="Open Sans"/>
              <a:sym typeface="Open Sans"/>
            </a:endParaRPr>
          </a:p>
          <a:p>
            <a:pPr indent="-317500" lvl="0" marL="457200" rtl="0" algn="l">
              <a:lnSpc>
                <a:spcPct val="115000"/>
              </a:lnSpc>
              <a:spcBef>
                <a:spcPts val="6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Notizen zu Ihren Quellen sollten Folgendes umfassen:</a:t>
            </a:r>
            <a:endParaRPr>
              <a:solidFill>
                <a:schemeClr val="dk2"/>
              </a:solidFill>
              <a:latin typeface="Open Sans"/>
              <a:ea typeface="Open Sans"/>
              <a:cs typeface="Open Sans"/>
              <a:sym typeface="Open Sans"/>
            </a:endParaRPr>
          </a:p>
          <a:p>
            <a:pPr indent="-317500" lvl="2" marL="13716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Angaben, wo genau Sie die einzelnen Informationen gefunden haben (Seite, Zwischenüberschrift, usw.)</a:t>
            </a:r>
            <a:endParaRPr>
              <a:solidFill>
                <a:schemeClr val="dk2"/>
              </a:solidFill>
              <a:latin typeface="Open Sans"/>
              <a:ea typeface="Open Sans"/>
              <a:cs typeface="Open Sans"/>
              <a:sym typeface="Open Sans"/>
            </a:endParaRPr>
          </a:p>
          <a:p>
            <a:pPr indent="-317500" lvl="2" marL="13716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Was an dieser Stelle wortwörtlich steht</a:t>
            </a:r>
            <a:endParaRPr>
              <a:solidFill>
                <a:schemeClr val="dk2"/>
              </a:solidFill>
              <a:latin typeface="Open Sans"/>
              <a:ea typeface="Open Sans"/>
              <a:cs typeface="Open Sans"/>
              <a:sym typeface="Open Sans"/>
            </a:endParaRPr>
          </a:p>
          <a:p>
            <a:pPr indent="-317500" lvl="2" marL="1371600" rtl="0" algn="l">
              <a:lnSpc>
                <a:spcPct val="115000"/>
              </a:lnSpc>
              <a:spcBef>
                <a:spcPts val="3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Warum denken Sie, dass es einen Bezug zu Ihrem Thema hat</a:t>
            </a:r>
            <a:endParaRPr>
              <a:solidFill>
                <a:schemeClr val="dk2"/>
              </a:solidFill>
              <a:latin typeface="Open Sans"/>
              <a:ea typeface="Open Sans"/>
              <a:cs typeface="Open Sans"/>
              <a:sym typeface="Open Sans"/>
            </a:endParaRPr>
          </a:p>
          <a:p>
            <a:pPr indent="-317500" lvl="0" marL="914400" rtl="0" algn="l">
              <a:lnSpc>
                <a:spcPct val="115000"/>
              </a:lnSpc>
              <a:spcBef>
                <a:spcPts val="600"/>
              </a:spcBef>
              <a:spcAft>
                <a:spcPts val="0"/>
              </a:spcAft>
              <a:buClr>
                <a:schemeClr val="dk2"/>
              </a:buClr>
              <a:buSzPts val="1400"/>
              <a:buFont typeface="Open Sans"/>
              <a:buChar char="●"/>
            </a:pPr>
            <a:r>
              <a:rPr lang="en">
                <a:solidFill>
                  <a:schemeClr val="dk2"/>
                </a:solidFill>
                <a:latin typeface="Open Sans"/>
                <a:ea typeface="Open Sans"/>
                <a:cs typeface="Open Sans"/>
                <a:sym typeface="Open Sans"/>
              </a:rPr>
              <a:t>Diese Informationen helfen Ihnen, sich später daran zu erinnern, warum Sie sie für wichtig gehalten haben.</a:t>
            </a:r>
            <a:endParaRPr>
              <a:solidFill>
                <a:schemeClr val="dk2"/>
              </a:solidFill>
              <a:latin typeface="Open Sans"/>
              <a:ea typeface="Open Sans"/>
              <a:cs typeface="Open Sans"/>
              <a:sym typeface="Open Sans"/>
            </a:endParaRPr>
          </a:p>
          <a:p>
            <a:pPr indent="0" lvl="0" marL="0" rtl="0" algn="l">
              <a:lnSpc>
                <a:spcPct val="115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a:solidFill>
                <a:schemeClr val="dk2"/>
              </a:solidFill>
              <a:latin typeface="Open Sans"/>
              <a:ea typeface="Open Sans"/>
              <a:cs typeface="Open Sans"/>
              <a:sym typeface="Open Sans"/>
            </a:endParaRPr>
          </a:p>
          <a:p>
            <a:pPr indent="0" lvl="0" marL="0" rtl="0" algn="l">
              <a:lnSpc>
                <a:spcPct val="150000"/>
              </a:lnSpc>
              <a:spcBef>
                <a:spcPts val="0"/>
              </a:spcBef>
              <a:spcAft>
                <a:spcPts val="0"/>
              </a:spcAft>
              <a:buNone/>
            </a:pPr>
            <a:r>
              <a:t/>
            </a:r>
            <a:endParaRPr sz="1200">
              <a:solidFill>
                <a:schemeClr val="dk2"/>
              </a:solidFill>
              <a:latin typeface="Open Sans"/>
              <a:ea typeface="Open Sans"/>
              <a:cs typeface="Open Sans"/>
              <a:sym typeface="Open Sans"/>
            </a:endParaRPr>
          </a:p>
          <a:p>
            <a:pPr indent="0" lvl="0" marL="0" rtl="0" algn="l">
              <a:lnSpc>
                <a:spcPct val="115000"/>
              </a:lnSpc>
              <a:spcBef>
                <a:spcPts val="0"/>
              </a:spcBef>
              <a:spcAft>
                <a:spcPts val="1600"/>
              </a:spcAft>
              <a:buNone/>
            </a:pPr>
            <a:r>
              <a:t/>
            </a:r>
            <a:endParaRPr sz="1500">
              <a:solidFill>
                <a:schemeClr val="dk2"/>
              </a:solidFill>
              <a:latin typeface="Open Sans"/>
              <a:ea typeface="Open Sans"/>
              <a:cs typeface="Open Sans"/>
              <a:sym typeface="Open Sans"/>
            </a:endParaRPr>
          </a:p>
        </p:txBody>
      </p:sp>
      <p:pic>
        <p:nvPicPr>
          <p:cNvPr id="272" name="Google Shape;272;p45"/>
          <p:cNvPicPr preferRelativeResize="0"/>
          <p:nvPr/>
        </p:nvPicPr>
        <p:blipFill rotWithShape="1">
          <a:blip r:embed="rId4">
            <a:alphaModFix/>
          </a:blip>
          <a:srcRect b="13413" l="13413" r="13406" t="13406"/>
          <a:stretch/>
        </p:blipFill>
        <p:spPr>
          <a:xfrm>
            <a:off x="7499650" y="187241"/>
            <a:ext cx="1319491" cy="583199"/>
          </a:xfrm>
          <a:prstGeom prst="rect">
            <a:avLst/>
          </a:prstGeom>
          <a:noFill/>
          <a:ln>
            <a:noFill/>
          </a:ln>
        </p:spPr>
      </p:pic>
      <p:sp>
        <p:nvSpPr>
          <p:cNvPr id="273" name="Google Shape;273;p45"/>
          <p:cNvSpPr txBox="1"/>
          <p:nvPr/>
        </p:nvSpPr>
        <p:spPr>
          <a:xfrm>
            <a:off x="277212" y="4771000"/>
            <a:ext cx="2005500" cy="2325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FFFFFF"/>
              </a:buClr>
              <a:buFont typeface="Helvetica Neue"/>
              <a:buNone/>
            </a:pPr>
            <a:r>
              <a:rPr lang="en" sz="600">
                <a:solidFill>
                  <a:srgbClr val="666666"/>
                </a:solidFill>
                <a:latin typeface="Open Sans"/>
                <a:ea typeface="Open Sans"/>
                <a:cs typeface="Open Sans"/>
                <a:sym typeface="Open Sans"/>
              </a:rPr>
              <a:t>© 2022 Turnitin LLC. Alle Rechte vorbehalten.</a:t>
            </a:r>
            <a:endParaRPr sz="600">
              <a:solidFill>
                <a:srgbClr val="666666"/>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urnitin">
  <a:themeElements>
    <a:clrScheme name="Simple Light">
      <a:dk1>
        <a:srgbClr val="003C46"/>
      </a:dk1>
      <a:lt1>
        <a:srgbClr val="FFFFFF"/>
      </a:lt1>
      <a:dk2>
        <a:srgbClr val="575757"/>
      </a:dk2>
      <a:lt2>
        <a:srgbClr val="0096FF"/>
      </a:lt2>
      <a:accent1>
        <a:srgbClr val="EFF4F3"/>
      </a:accent1>
      <a:accent2>
        <a:srgbClr val="C8C8C8"/>
      </a:accent2>
      <a:accent3>
        <a:srgbClr val="FFF099"/>
      </a:accent3>
      <a:accent4>
        <a:srgbClr val="FFE500"/>
      </a:accent4>
      <a:accent5>
        <a:srgbClr val="B2C4C7"/>
      </a:accent5>
      <a:accent6>
        <a:srgbClr val="7F9DA2"/>
      </a:accent6>
      <a:hlink>
        <a:srgbClr val="0096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